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67" r:id="rId3"/>
    <p:sldId id="257" r:id="rId4"/>
    <p:sldId id="258" r:id="rId5"/>
    <p:sldId id="272" r:id="rId6"/>
    <p:sldId id="273" r:id="rId7"/>
    <p:sldId id="259" r:id="rId8"/>
    <p:sldId id="270" r:id="rId9"/>
    <p:sldId id="260" r:id="rId10"/>
    <p:sldId id="262" r:id="rId11"/>
    <p:sldId id="261" r:id="rId12"/>
    <p:sldId id="271" r:id="rId13"/>
    <p:sldId id="263" r:id="rId14"/>
    <p:sldId id="277" r:id="rId15"/>
    <p:sldId id="276" r:id="rId16"/>
    <p:sldId id="274" r:id="rId17"/>
    <p:sldId id="275" r:id="rId18"/>
    <p:sldId id="264" r:id="rId19"/>
    <p:sldId id="265" r:id="rId20"/>
    <p:sldId id="266" r:id="rId21"/>
    <p:sldId id="280" r:id="rId22"/>
    <p:sldId id="278" r:id="rId23"/>
    <p:sldId id="279" r:id="rId24"/>
    <p:sldId id="268" r:id="rId25"/>
    <p:sldId id="269" r:id="rId26"/>
  </p:sldIdLst>
  <p:sldSz cx="12192000" cy="6858000"/>
  <p:notesSz cx="6858000" cy="9144000"/>
  <p:embeddedFontLst>
    <p:embeddedFont>
      <p:font typeface="Open Sans" panose="020B0604020202020204" charset="0"/>
      <p:regular r:id="rId28"/>
      <p:bold r:id="rId29"/>
      <p:italic r:id="rId30"/>
      <p:boldItalic r:id="rId31"/>
    </p:embeddedFont>
    <p:embeddedFont>
      <p:font typeface="Consolas" panose="020B0609020204030204" pitchFamily="49" charset="0"/>
      <p:regular r:id="rId32"/>
      <p:bold r:id="rId33"/>
      <p:italic r:id="rId34"/>
      <p:boldItalic r:id="rId35"/>
    </p:embeddedFont>
    <p:embeddedFont>
      <p:font typeface="Calibri"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92">
          <p15:clr>
            <a:srgbClr val="A4A3A4"/>
          </p15:clr>
        </p15:guide>
        <p15:guide id="2" pos="7056">
          <p15:clr>
            <a:srgbClr val="A4A3A4"/>
          </p15:clr>
        </p15:guide>
        <p15:guide id="3" orient="horz" pos="316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hGVfS/uuFE/XraLbZwRO7bIX+j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guide orient="horz" pos="1392"/>
        <p:guide pos="7056"/>
        <p:guide orient="horz"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2 Slide" type="title">
  <p:cSld name="TITLE">
    <p:bg>
      <p:bgPr>
        <a:gradFill>
          <a:gsLst>
            <a:gs pos="0">
              <a:schemeClr val="accent2"/>
            </a:gs>
            <a:gs pos="100000">
              <a:schemeClr val="accent4"/>
            </a:gs>
          </a:gsLst>
          <a:lin ang="2700000" scaled="0"/>
        </a:grad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1298448" y="594360"/>
            <a:ext cx="6272784" cy="28437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Open Sans"/>
              <a:buNone/>
              <a:defRPr sz="54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5641848" y="4700016"/>
            <a:ext cx="5093208" cy="1197864"/>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8" name="Google Shape;18;p16"/>
          <p:cNvCxnSpPr/>
          <p:nvPr/>
        </p:nvCxnSpPr>
        <p:spPr>
          <a:xfrm>
            <a:off x="1301262" y="3496322"/>
            <a:ext cx="0" cy="3352800"/>
          </a:xfrm>
          <a:prstGeom prst="straightConnector1">
            <a:avLst/>
          </a:prstGeom>
          <a:noFill/>
          <a:ln w="25400" cap="sq" cmpd="sng">
            <a:solidFill>
              <a:schemeClr val="lt1"/>
            </a:solidFill>
            <a:prstDash val="solid"/>
            <a:bevel/>
            <a:headEnd type="none" w="sm" len="sm"/>
            <a:tailEnd type="none" w="sm" len="sm"/>
          </a:ln>
        </p:spPr>
      </p:cxnSp>
      <p:sp>
        <p:nvSpPr>
          <p:cNvPr id="19" name="Google Shape;19;p16"/>
          <p:cNvSpPr/>
          <p:nvPr/>
        </p:nvSpPr>
        <p:spPr>
          <a:xfrm>
            <a:off x="8217780" y="2973840"/>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0" name="Google Shape;20;p16"/>
          <p:cNvSpPr/>
          <p:nvPr/>
        </p:nvSpPr>
        <p:spPr>
          <a:xfrm>
            <a:off x="7859002" y="2744546"/>
            <a:ext cx="139038" cy="139038"/>
          </a:xfrm>
          <a:custGeom>
            <a:avLst/>
            <a:gdLst/>
            <a:ahLst/>
            <a:cxnLst/>
            <a:rect l="l" t="t" r="r" b="b"/>
            <a:pathLst>
              <a:path w="139038" h="139038" extrusionOk="0">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 name="Google Shape;21;p16"/>
          <p:cNvSpPr/>
          <p:nvPr/>
        </p:nvSpPr>
        <p:spPr>
          <a:xfrm>
            <a:off x="7843462" y="3198265"/>
            <a:ext cx="127713" cy="127713"/>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transition spd="slow">
    <p:push dir="u"/>
    <p:sndAc>
      <p:stSnd>
        <p:snd r:embed="rId1" name="arrow.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bg>
      <p:bgPr>
        <a:gradFill>
          <a:gsLst>
            <a:gs pos="0">
              <a:schemeClr val="accent2"/>
            </a:gs>
            <a:gs pos="100000">
              <a:schemeClr val="accent4"/>
            </a:gs>
          </a:gsLst>
          <a:lin ang="2700000" scaled="0"/>
        </a:gradFill>
        <a:effectLst/>
      </p:bgPr>
    </p:bg>
    <p:spTree>
      <p:nvGrpSpPr>
        <p:cNvPr id="1" name="Shape 92"/>
        <p:cNvGrpSpPr/>
        <p:nvPr/>
      </p:nvGrpSpPr>
      <p:grpSpPr>
        <a:xfrm>
          <a:off x="0" y="0"/>
          <a:ext cx="0" cy="0"/>
          <a:chOff x="0" y="0"/>
          <a:chExt cx="0" cy="0"/>
        </a:xfrm>
      </p:grpSpPr>
      <p:sp>
        <p:nvSpPr>
          <p:cNvPr id="93" name="Google Shape;93;p25"/>
          <p:cNvSpPr txBox="1">
            <a:spLocks noGrp="1"/>
          </p:cNvSpPr>
          <p:nvPr>
            <p:ph type="ctrTitle"/>
          </p:nvPr>
        </p:nvSpPr>
        <p:spPr>
          <a:xfrm>
            <a:off x="1524000" y="1463040"/>
            <a:ext cx="9144000" cy="234086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Open Sans"/>
              <a:buNone/>
              <a:defRPr sz="60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5"/>
          <p:cNvSpPr txBox="1">
            <a:spLocks noGrp="1"/>
          </p:cNvSpPr>
          <p:nvPr>
            <p:ph type="subTitle" idx="1"/>
          </p:nvPr>
        </p:nvSpPr>
        <p:spPr>
          <a:xfrm>
            <a:off x="1527048" y="3858768"/>
            <a:ext cx="9144000" cy="132588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5" name="Google Shape;95;p25"/>
          <p:cNvSpPr/>
          <p:nvPr/>
        </p:nvSpPr>
        <p:spPr>
          <a:xfrm>
            <a:off x="10772266" y="3054359"/>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 name="Google Shape;96;p25"/>
          <p:cNvSpPr/>
          <p:nvPr/>
        </p:nvSpPr>
        <p:spPr>
          <a:xfrm>
            <a:off x="10724364" y="2515838"/>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 name="Google Shape;97;p25"/>
          <p:cNvSpPr/>
          <p:nvPr/>
        </p:nvSpPr>
        <p:spPr>
          <a:xfrm>
            <a:off x="11024834" y="2787572"/>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 name="Google Shape;98;p25"/>
          <p:cNvSpPr/>
          <p:nvPr/>
        </p:nvSpPr>
        <p:spPr>
          <a:xfrm>
            <a:off x="1261869" y="2633448"/>
            <a:ext cx="151536" cy="151536"/>
          </a:xfrm>
          <a:custGeom>
            <a:avLst/>
            <a:gdLst/>
            <a:ahLst/>
            <a:cxnLst/>
            <a:rect l="l" t="t" r="r" b="b"/>
            <a:pathLst>
              <a:path w="151536" h="151536" extrusionOk="0">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 name="Google Shape;99;p25"/>
          <p:cNvSpPr/>
          <p:nvPr/>
        </p:nvSpPr>
        <p:spPr>
          <a:xfrm>
            <a:off x="1064053" y="3083338"/>
            <a:ext cx="95759" cy="95759"/>
          </a:xfrm>
          <a:custGeom>
            <a:avLst/>
            <a:gdLst/>
            <a:ahLst/>
            <a:cxnLst/>
            <a:rect l="l" t="t" r="r" b="b"/>
            <a:pathLst>
              <a:path w="95759" h="95759" extrusionOk="0">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 name="Google Shape;100;p25"/>
          <p:cNvSpPr/>
          <p:nvPr/>
        </p:nvSpPr>
        <p:spPr>
          <a:xfrm>
            <a:off x="1413405" y="3492870"/>
            <a:ext cx="108625" cy="108625"/>
          </a:xfrm>
          <a:custGeom>
            <a:avLst/>
            <a:gdLst/>
            <a:ahLst/>
            <a:cxnLst/>
            <a:rect l="l" t="t" r="r" b="b"/>
            <a:pathLst>
              <a:path w="108625" h="108625" extrusionOk="0">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transition spd="slow">
    <p:push dir="u"/>
    <p:sndAc>
      <p:stSnd>
        <p:snd r:embed="rId1" name="arrow.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6"/>
          <p:cNvSpPr txBox="1">
            <a:spLocks noGrp="1"/>
          </p:cNvSpPr>
          <p:nvPr>
            <p:ph type="body" idx="1"/>
          </p:nvPr>
        </p:nvSpPr>
        <p:spPr>
          <a:xfrm>
            <a:off x="1444752" y="1825625"/>
            <a:ext cx="4553712" cy="435133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6"/>
          <p:cNvSpPr txBox="1">
            <a:spLocks noGrp="1"/>
          </p:cNvSpPr>
          <p:nvPr>
            <p:ph type="body" idx="2"/>
          </p:nvPr>
        </p:nvSpPr>
        <p:spPr>
          <a:xfrm>
            <a:off x="6784848" y="1825625"/>
            <a:ext cx="4553712" cy="435133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05" name="Google Shape;105;p26"/>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
        <p:nvSpPr>
          <p:cNvPr id="106" name="Google Shape;106;p26"/>
          <p:cNvSpPr/>
          <p:nvPr/>
        </p:nvSpPr>
        <p:spPr>
          <a:xfrm>
            <a:off x="10508317" y="492206"/>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 name="Google Shape;107;p26"/>
          <p:cNvSpPr/>
          <p:nvPr/>
        </p:nvSpPr>
        <p:spPr>
          <a:xfrm>
            <a:off x="11477944" y="1055581"/>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 name="Google Shape;108;p26"/>
          <p:cNvSpPr/>
          <p:nvPr/>
        </p:nvSpPr>
        <p:spPr>
          <a:xfrm>
            <a:off x="11241555" y="44663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transition spd="slow">
    <p:push dir="u"/>
    <p:sndAc>
      <p:stSnd>
        <p:snd r:embed="rId1" name="arrow.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27"/>
          <p:cNvSpPr txBox="1">
            <a:spLocks noGrp="1"/>
          </p:cNvSpPr>
          <p:nvPr>
            <p:ph type="body" idx="1"/>
          </p:nvPr>
        </p:nvSpPr>
        <p:spPr>
          <a:xfrm>
            <a:off x="1444752" y="1681163"/>
            <a:ext cx="455371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2" name="Google Shape;112;p27"/>
          <p:cNvSpPr txBox="1">
            <a:spLocks noGrp="1"/>
          </p:cNvSpPr>
          <p:nvPr>
            <p:ph type="body" idx="2"/>
          </p:nvPr>
        </p:nvSpPr>
        <p:spPr>
          <a:xfrm>
            <a:off x="1444752" y="2505075"/>
            <a:ext cx="4553712"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27"/>
          <p:cNvSpPr txBox="1">
            <a:spLocks noGrp="1"/>
          </p:cNvSpPr>
          <p:nvPr>
            <p:ph type="body" idx="3"/>
          </p:nvPr>
        </p:nvSpPr>
        <p:spPr>
          <a:xfrm>
            <a:off x="6784848" y="1681163"/>
            <a:ext cx="455371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p27"/>
          <p:cNvSpPr txBox="1">
            <a:spLocks noGrp="1"/>
          </p:cNvSpPr>
          <p:nvPr>
            <p:ph type="body" idx="4"/>
          </p:nvPr>
        </p:nvSpPr>
        <p:spPr>
          <a:xfrm>
            <a:off x="6784848" y="2505075"/>
            <a:ext cx="4553712"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5" name="Google Shape;115;p27"/>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
        <p:nvSpPr>
          <p:cNvPr id="116" name="Google Shape;116;p27"/>
          <p:cNvSpPr/>
          <p:nvPr/>
        </p:nvSpPr>
        <p:spPr>
          <a:xfrm>
            <a:off x="10508317" y="492206"/>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7" name="Google Shape;117;p27"/>
          <p:cNvSpPr/>
          <p:nvPr/>
        </p:nvSpPr>
        <p:spPr>
          <a:xfrm>
            <a:off x="11477944" y="1055581"/>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8" name="Google Shape;118;p27"/>
          <p:cNvSpPr/>
          <p:nvPr/>
        </p:nvSpPr>
        <p:spPr>
          <a:xfrm>
            <a:off x="11241555" y="44663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transition spd="slow">
    <p:push dir="u"/>
    <p:sndAc>
      <p:stSnd>
        <p:snd r:embed="rId1" name="arrow.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8"/>
          <p:cNvSpPr txBox="1">
            <a:spLocks noGrp="1"/>
          </p:cNvSpPr>
          <p:nvPr>
            <p:ph type="body" idx="1"/>
          </p:nvPr>
        </p:nvSpPr>
        <p:spPr>
          <a:xfrm>
            <a:off x="1444752" y="1681163"/>
            <a:ext cx="28346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28"/>
          <p:cNvSpPr txBox="1">
            <a:spLocks noGrp="1"/>
          </p:cNvSpPr>
          <p:nvPr>
            <p:ph type="body" idx="2"/>
          </p:nvPr>
        </p:nvSpPr>
        <p:spPr>
          <a:xfrm>
            <a:off x="1444752" y="2505075"/>
            <a:ext cx="2834640"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8"/>
          <p:cNvSpPr txBox="1">
            <a:spLocks noGrp="1"/>
          </p:cNvSpPr>
          <p:nvPr>
            <p:ph type="body" idx="3"/>
          </p:nvPr>
        </p:nvSpPr>
        <p:spPr>
          <a:xfrm>
            <a:off x="4983480" y="1681163"/>
            <a:ext cx="28346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28"/>
          <p:cNvSpPr txBox="1">
            <a:spLocks noGrp="1"/>
          </p:cNvSpPr>
          <p:nvPr>
            <p:ph type="body" idx="4"/>
          </p:nvPr>
        </p:nvSpPr>
        <p:spPr>
          <a:xfrm>
            <a:off x="4983480" y="2505075"/>
            <a:ext cx="2834640"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28"/>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
        <p:nvSpPr>
          <p:cNvPr id="126" name="Google Shape;126;p28"/>
          <p:cNvSpPr/>
          <p:nvPr/>
        </p:nvSpPr>
        <p:spPr>
          <a:xfrm>
            <a:off x="10508317" y="492206"/>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7" name="Google Shape;127;p28"/>
          <p:cNvSpPr/>
          <p:nvPr/>
        </p:nvSpPr>
        <p:spPr>
          <a:xfrm>
            <a:off x="11477944" y="1055581"/>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8" name="Google Shape;128;p28"/>
          <p:cNvSpPr/>
          <p:nvPr/>
        </p:nvSpPr>
        <p:spPr>
          <a:xfrm>
            <a:off x="11241555" y="44663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9" name="Google Shape;129;p28"/>
          <p:cNvSpPr txBox="1">
            <a:spLocks noGrp="1"/>
          </p:cNvSpPr>
          <p:nvPr>
            <p:ph type="body" idx="5"/>
          </p:nvPr>
        </p:nvSpPr>
        <p:spPr>
          <a:xfrm>
            <a:off x="8531352" y="1769269"/>
            <a:ext cx="28346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0" name="Google Shape;130;p28"/>
          <p:cNvSpPr txBox="1">
            <a:spLocks noGrp="1"/>
          </p:cNvSpPr>
          <p:nvPr>
            <p:ph type="body" idx="6"/>
          </p:nvPr>
        </p:nvSpPr>
        <p:spPr>
          <a:xfrm>
            <a:off x="8531352" y="2593181"/>
            <a:ext cx="2834640"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slow">
    <p:push dir="u"/>
    <p:sndAc>
      <p:stSnd>
        <p:snd r:embed="rId1" name="arrow.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36" name="Google Shape;136;p29"/>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transition spd="slow">
    <p:push dir="u"/>
    <p:sndAc>
      <p:stSnd>
        <p:snd r:embed="rId1" name="arrow.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
        <p:nvSpPr>
          <p:cNvPr id="138" name="Google Shape;13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1" name="Google Shape;141;p30"/>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transition spd="slow">
    <p:push dir="u"/>
    <p:sndAc>
      <p:stSnd>
        <p:snd r:embed="rId1" name="arrow.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5" name="Google Shape;145;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6" name="Google Shape;14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9" name="Google Shape;149;p31"/>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transition spd="slow">
    <p:push dir="u"/>
    <p:sndAc>
      <p:stSnd>
        <p:snd r:embed="rId1" name="arrow.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3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153" name="Google Shape;153;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57" name="Google Shape;157;p32"/>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transition spd="slow">
    <p:push dir="u"/>
    <p:sndAc>
      <p:stSnd>
        <p:snd r:embed="rId1" name="arrow.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2"/>
        <p:cNvGrpSpPr/>
        <p:nvPr/>
      </p:nvGrpSpPr>
      <p:grpSpPr>
        <a:xfrm>
          <a:off x="0" y="0"/>
          <a:ext cx="0" cy="0"/>
          <a:chOff x="0" y="0"/>
          <a:chExt cx="0" cy="0"/>
        </a:xfrm>
      </p:grpSpPr>
      <p:sp>
        <p:nvSpPr>
          <p:cNvPr id="23" name="Google Shape;23;p17"/>
          <p:cNvSpPr>
            <a:spLocks noGrp="1"/>
          </p:cNvSpPr>
          <p:nvPr>
            <p:ph type="pic" idx="2"/>
          </p:nvPr>
        </p:nvSpPr>
        <p:spPr>
          <a:xfrm>
            <a:off x="7451965" y="1665520"/>
            <a:ext cx="4266960" cy="4266968"/>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4" name="Google Shape;24;p17"/>
          <p:cNvSpPr txBox="1">
            <a:spLocks noGrp="1"/>
          </p:cNvSpPr>
          <p:nvPr>
            <p:ph type="title"/>
          </p:nvPr>
        </p:nvSpPr>
        <p:spPr>
          <a:xfrm>
            <a:off x="804672" y="1335024"/>
            <a:ext cx="6190488" cy="117957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accent2"/>
                </a:solidFill>
                <a:latin typeface="Open Sans"/>
                <a:ea typeface="Open Sans"/>
                <a:cs typeface="Open Sans"/>
                <a:sym typeface="Open Sans"/>
              </a:defRPr>
            </a:lvl1pPr>
            <a:lvl2pPr marL="0" lvl="1" indent="0" algn="r">
              <a:spcBef>
                <a:spcPts val="0"/>
              </a:spcBef>
              <a:buNone/>
              <a:defRPr sz="1200" b="1" i="0" cap="none">
                <a:solidFill>
                  <a:schemeClr val="accent2"/>
                </a:solidFill>
                <a:latin typeface="Open Sans"/>
                <a:ea typeface="Open Sans"/>
                <a:cs typeface="Open Sans"/>
                <a:sym typeface="Open Sans"/>
              </a:defRPr>
            </a:lvl2pPr>
            <a:lvl3pPr marL="0" lvl="2" indent="0" algn="r">
              <a:spcBef>
                <a:spcPts val="0"/>
              </a:spcBef>
              <a:buNone/>
              <a:defRPr sz="1200" b="1" i="0" cap="none">
                <a:solidFill>
                  <a:schemeClr val="accent2"/>
                </a:solidFill>
                <a:latin typeface="Open Sans"/>
                <a:ea typeface="Open Sans"/>
                <a:cs typeface="Open Sans"/>
                <a:sym typeface="Open Sans"/>
              </a:defRPr>
            </a:lvl3pPr>
            <a:lvl4pPr marL="0" lvl="3" indent="0" algn="r">
              <a:spcBef>
                <a:spcPts val="0"/>
              </a:spcBef>
              <a:buNone/>
              <a:defRPr sz="1200" b="1" i="0" cap="none">
                <a:solidFill>
                  <a:schemeClr val="accent2"/>
                </a:solidFill>
                <a:latin typeface="Open Sans"/>
                <a:ea typeface="Open Sans"/>
                <a:cs typeface="Open Sans"/>
                <a:sym typeface="Open Sans"/>
              </a:defRPr>
            </a:lvl4pPr>
            <a:lvl5pPr marL="0" lvl="4" indent="0" algn="r">
              <a:spcBef>
                <a:spcPts val="0"/>
              </a:spcBef>
              <a:buNone/>
              <a:defRPr sz="1200" b="1" i="0" cap="none">
                <a:solidFill>
                  <a:schemeClr val="accent2"/>
                </a:solidFill>
                <a:latin typeface="Open Sans"/>
                <a:ea typeface="Open Sans"/>
                <a:cs typeface="Open Sans"/>
                <a:sym typeface="Open Sans"/>
              </a:defRPr>
            </a:lvl5pPr>
            <a:lvl6pPr marL="0" lvl="5" indent="0" algn="r">
              <a:spcBef>
                <a:spcPts val="0"/>
              </a:spcBef>
              <a:buNone/>
              <a:defRPr sz="1200" b="1" i="0" cap="none">
                <a:solidFill>
                  <a:schemeClr val="accent2"/>
                </a:solidFill>
                <a:latin typeface="Open Sans"/>
                <a:ea typeface="Open Sans"/>
                <a:cs typeface="Open Sans"/>
                <a:sym typeface="Open Sans"/>
              </a:defRPr>
            </a:lvl6pPr>
            <a:lvl7pPr marL="0" lvl="6" indent="0" algn="r">
              <a:spcBef>
                <a:spcPts val="0"/>
              </a:spcBef>
              <a:buNone/>
              <a:defRPr sz="1200" b="1" i="0" cap="none">
                <a:solidFill>
                  <a:schemeClr val="accent2"/>
                </a:solidFill>
                <a:latin typeface="Open Sans"/>
                <a:ea typeface="Open Sans"/>
                <a:cs typeface="Open Sans"/>
                <a:sym typeface="Open Sans"/>
              </a:defRPr>
            </a:lvl7pPr>
            <a:lvl8pPr marL="0" lvl="7" indent="0" algn="r">
              <a:spcBef>
                <a:spcPts val="0"/>
              </a:spcBef>
              <a:buNone/>
              <a:defRPr sz="1200" b="1" i="0" cap="none">
                <a:solidFill>
                  <a:schemeClr val="accent2"/>
                </a:solidFill>
                <a:latin typeface="Open Sans"/>
                <a:ea typeface="Open Sans"/>
                <a:cs typeface="Open Sans"/>
                <a:sym typeface="Open Sans"/>
              </a:defRPr>
            </a:lvl8pPr>
            <a:lvl9pPr marL="0" lvl="8" indent="0" algn="r">
              <a:spcBef>
                <a:spcPts val="0"/>
              </a:spcBef>
              <a:buNone/>
              <a:defRPr sz="1200" b="1" i="0" cap="none">
                <a:solidFill>
                  <a:schemeClr val="accen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29" name="Google Shape;29;p17"/>
          <p:cNvCxnSpPr/>
          <p:nvPr/>
        </p:nvCxnSpPr>
        <p:spPr>
          <a:xfrm>
            <a:off x="0" y="806470"/>
            <a:ext cx="7903723" cy="0"/>
          </a:xfrm>
          <a:prstGeom prst="straightConnector1">
            <a:avLst/>
          </a:prstGeom>
          <a:noFill/>
          <a:ln w="25400" cap="sq" cmpd="sng">
            <a:solidFill>
              <a:schemeClr val="accent2"/>
            </a:solidFill>
            <a:prstDash val="solid"/>
            <a:bevel/>
            <a:headEnd type="none" w="sm" len="sm"/>
            <a:tailEnd type="none" w="sm" len="sm"/>
          </a:ln>
        </p:spPr>
      </p:cxnSp>
      <p:sp>
        <p:nvSpPr>
          <p:cNvPr id="30" name="Google Shape;30;p17"/>
          <p:cNvSpPr/>
          <p:nvPr/>
        </p:nvSpPr>
        <p:spPr>
          <a:xfrm>
            <a:off x="11281590" y="2070656"/>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 name="Google Shape;31;p17"/>
          <p:cNvSpPr/>
          <p:nvPr/>
        </p:nvSpPr>
        <p:spPr>
          <a:xfrm>
            <a:off x="10969280" y="1780012"/>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transition spd="slow">
    <p:push dir="u"/>
    <p:sndAc>
      <p:stSnd>
        <p:snd r:embed="rId1" name="arrow.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6" name="Google Shape;36;p18"/>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transition spd="slow">
    <p:push dir="u"/>
    <p:sndAc>
      <p:stSnd>
        <p:snd r:embed="rId1" name="arrow.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Only">
  <p:cSld name="2_Title Only">
    <p:bg>
      <p:bgPr>
        <a:gradFill>
          <a:gsLst>
            <a:gs pos="0">
              <a:schemeClr val="accent2"/>
            </a:gs>
            <a:gs pos="100000">
              <a:schemeClr val="accent4"/>
            </a:gs>
          </a:gsLst>
          <a:lin ang="8100000" scaled="0"/>
        </a:gradFill>
        <a:effectLst/>
      </p:bgPr>
    </p:bg>
    <p:spTree>
      <p:nvGrpSpPr>
        <p:cNvPr id="1" name="Shape 37"/>
        <p:cNvGrpSpPr/>
        <p:nvPr/>
      </p:nvGrpSpPr>
      <p:grpSpPr>
        <a:xfrm>
          <a:off x="0" y="0"/>
          <a:ext cx="0" cy="0"/>
          <a:chOff x="0" y="0"/>
          <a:chExt cx="0" cy="0"/>
        </a:xfrm>
      </p:grpSpPr>
      <p:sp>
        <p:nvSpPr>
          <p:cNvPr id="38" name="Google Shape;38;p19"/>
          <p:cNvSpPr>
            <a:spLocks noGrp="1"/>
          </p:cNvSpPr>
          <p:nvPr>
            <p:ph type="pic" idx="2"/>
          </p:nvPr>
        </p:nvSpPr>
        <p:spPr>
          <a:xfrm>
            <a:off x="1366432" y="2530058"/>
            <a:ext cx="3707972" cy="370797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39" name="Google Shape;39;p19"/>
          <p:cNvSpPr txBox="1">
            <a:spLocks noGrp="1"/>
          </p:cNvSpPr>
          <p:nvPr>
            <p:ph type="title"/>
          </p:nvPr>
        </p:nvSpPr>
        <p:spPr>
          <a:xfrm>
            <a:off x="5202936" y="585216"/>
            <a:ext cx="5833872" cy="2276856"/>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6000"/>
              <a:buFont typeface="Open Sans"/>
              <a:buNone/>
              <a:defRPr sz="60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9"/>
          <p:cNvSpPr txBox="1">
            <a:spLocks noGrp="1"/>
          </p:cNvSpPr>
          <p:nvPr>
            <p:ph type="dt" idx="10"/>
          </p:nvPr>
        </p:nvSpPr>
        <p:spPr>
          <a:xfrm>
            <a:off x="658368" y="201168"/>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9"/>
          <p:cNvSpPr txBox="1">
            <a:spLocks noGrp="1"/>
          </p:cNvSpPr>
          <p:nvPr>
            <p:ph type="ftr" idx="11"/>
          </p:nvPr>
        </p:nvSpPr>
        <p:spPr>
          <a:xfrm rot="-5400000">
            <a:off x="-548640" y="1938528"/>
            <a:ext cx="278892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9"/>
          <p:cNvSpPr txBox="1">
            <a:spLocks noGrp="1"/>
          </p:cNvSpPr>
          <p:nvPr>
            <p:ph type="sldNum" idx="12"/>
          </p:nvPr>
        </p:nvSpPr>
        <p:spPr>
          <a:xfrm>
            <a:off x="8610600" y="201168"/>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lt1"/>
                </a:solidFill>
                <a:latin typeface="Open Sans"/>
                <a:ea typeface="Open Sans"/>
                <a:cs typeface="Open Sans"/>
                <a:sym typeface="Open Sans"/>
              </a:defRPr>
            </a:lvl1pPr>
            <a:lvl2pPr marL="0" lvl="1" indent="0" algn="r">
              <a:spcBef>
                <a:spcPts val="0"/>
              </a:spcBef>
              <a:buNone/>
              <a:defRPr sz="1200" b="1" i="0" cap="none">
                <a:solidFill>
                  <a:schemeClr val="lt1"/>
                </a:solidFill>
                <a:latin typeface="Open Sans"/>
                <a:ea typeface="Open Sans"/>
                <a:cs typeface="Open Sans"/>
                <a:sym typeface="Open Sans"/>
              </a:defRPr>
            </a:lvl2pPr>
            <a:lvl3pPr marL="0" lvl="2" indent="0" algn="r">
              <a:spcBef>
                <a:spcPts val="0"/>
              </a:spcBef>
              <a:buNone/>
              <a:defRPr sz="1200" b="1" i="0" cap="none">
                <a:solidFill>
                  <a:schemeClr val="lt1"/>
                </a:solidFill>
                <a:latin typeface="Open Sans"/>
                <a:ea typeface="Open Sans"/>
                <a:cs typeface="Open Sans"/>
                <a:sym typeface="Open Sans"/>
              </a:defRPr>
            </a:lvl3pPr>
            <a:lvl4pPr marL="0" lvl="3" indent="0" algn="r">
              <a:spcBef>
                <a:spcPts val="0"/>
              </a:spcBef>
              <a:buNone/>
              <a:defRPr sz="1200" b="1" i="0" cap="none">
                <a:solidFill>
                  <a:schemeClr val="lt1"/>
                </a:solidFill>
                <a:latin typeface="Open Sans"/>
                <a:ea typeface="Open Sans"/>
                <a:cs typeface="Open Sans"/>
                <a:sym typeface="Open Sans"/>
              </a:defRPr>
            </a:lvl4pPr>
            <a:lvl5pPr marL="0" lvl="4" indent="0" algn="r">
              <a:spcBef>
                <a:spcPts val="0"/>
              </a:spcBef>
              <a:buNone/>
              <a:defRPr sz="1200" b="1" i="0" cap="none">
                <a:solidFill>
                  <a:schemeClr val="lt1"/>
                </a:solidFill>
                <a:latin typeface="Open Sans"/>
                <a:ea typeface="Open Sans"/>
                <a:cs typeface="Open Sans"/>
                <a:sym typeface="Open Sans"/>
              </a:defRPr>
            </a:lvl5pPr>
            <a:lvl6pPr marL="0" lvl="5" indent="0" algn="r">
              <a:spcBef>
                <a:spcPts val="0"/>
              </a:spcBef>
              <a:buNone/>
              <a:defRPr sz="1200" b="1" i="0" cap="none">
                <a:solidFill>
                  <a:schemeClr val="lt1"/>
                </a:solidFill>
                <a:latin typeface="Open Sans"/>
                <a:ea typeface="Open Sans"/>
                <a:cs typeface="Open Sans"/>
                <a:sym typeface="Open Sans"/>
              </a:defRPr>
            </a:lvl6pPr>
            <a:lvl7pPr marL="0" lvl="6" indent="0" algn="r">
              <a:spcBef>
                <a:spcPts val="0"/>
              </a:spcBef>
              <a:buNone/>
              <a:defRPr sz="1200" b="1" i="0" cap="none">
                <a:solidFill>
                  <a:schemeClr val="lt1"/>
                </a:solidFill>
                <a:latin typeface="Open Sans"/>
                <a:ea typeface="Open Sans"/>
                <a:cs typeface="Open Sans"/>
                <a:sym typeface="Open Sans"/>
              </a:defRPr>
            </a:lvl7pPr>
            <a:lvl8pPr marL="0" lvl="7" indent="0" algn="r">
              <a:spcBef>
                <a:spcPts val="0"/>
              </a:spcBef>
              <a:buNone/>
              <a:defRPr sz="1200" b="1" i="0" cap="none">
                <a:solidFill>
                  <a:schemeClr val="lt1"/>
                </a:solidFill>
                <a:latin typeface="Open Sans"/>
                <a:ea typeface="Open Sans"/>
                <a:cs typeface="Open Sans"/>
                <a:sym typeface="Open Sans"/>
              </a:defRPr>
            </a:lvl8pPr>
            <a:lvl9pPr marL="0" lvl="8" indent="0" algn="r">
              <a:spcBef>
                <a:spcPts val="0"/>
              </a:spcBef>
              <a:buNone/>
              <a:defRPr sz="1200" b="1" i="0"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19"/>
          <p:cNvCxnSpPr/>
          <p:nvPr/>
        </p:nvCxnSpPr>
        <p:spPr>
          <a:xfrm>
            <a:off x="856114" y="3503032"/>
            <a:ext cx="0" cy="3346090"/>
          </a:xfrm>
          <a:prstGeom prst="straightConnector1">
            <a:avLst/>
          </a:prstGeom>
          <a:noFill/>
          <a:ln w="25400" cap="sq" cmpd="sng">
            <a:solidFill>
              <a:schemeClr val="lt1"/>
            </a:solidFill>
            <a:prstDash val="solid"/>
            <a:bevel/>
            <a:headEnd type="none" w="sm" len="sm"/>
            <a:tailEnd type="none" w="sm" len="sm"/>
          </a:ln>
        </p:spPr>
      </p:cxnSp>
      <p:sp>
        <p:nvSpPr>
          <p:cNvPr id="44" name="Google Shape;44;p19"/>
          <p:cNvSpPr txBox="1">
            <a:spLocks noGrp="1"/>
          </p:cNvSpPr>
          <p:nvPr>
            <p:ph type="body" idx="1"/>
          </p:nvPr>
        </p:nvSpPr>
        <p:spPr>
          <a:xfrm>
            <a:off x="5202936" y="3127248"/>
            <a:ext cx="5833872" cy="3118104"/>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800"/>
              <a:buNone/>
              <a:defRPr sz="1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9"/>
          <p:cNvSpPr/>
          <p:nvPr/>
        </p:nvSpPr>
        <p:spPr>
          <a:xfrm>
            <a:off x="4745394" y="276027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6" name="Google Shape;46;p19"/>
          <p:cNvSpPr/>
          <p:nvPr/>
        </p:nvSpPr>
        <p:spPr>
          <a:xfrm>
            <a:off x="4386614" y="2530982"/>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7" name="Google Shape;47;p19"/>
          <p:cNvSpPr/>
          <p:nvPr/>
        </p:nvSpPr>
        <p:spPr>
          <a:xfrm>
            <a:off x="1669987" y="6031572"/>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transition spd="slow">
    <p:push dir="u"/>
    <p:sndAc>
      <p:stSnd>
        <p:snd r:embed="rId1" name="arrow.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48"/>
        <p:cNvGrpSpPr/>
        <p:nvPr/>
      </p:nvGrpSpPr>
      <p:grpSpPr>
        <a:xfrm>
          <a:off x="0" y="0"/>
          <a:ext cx="0" cy="0"/>
          <a:chOff x="0" y="0"/>
          <a:chExt cx="0" cy="0"/>
        </a:xfrm>
      </p:grpSpPr>
      <p:sp>
        <p:nvSpPr>
          <p:cNvPr id="49" name="Google Shape;49;p20"/>
          <p:cNvSpPr txBox="1">
            <a:spLocks noGrp="1"/>
          </p:cNvSpPr>
          <p:nvPr>
            <p:ph type="ctrTitle"/>
          </p:nvPr>
        </p:nvSpPr>
        <p:spPr>
          <a:xfrm>
            <a:off x="6391656" y="841248"/>
            <a:ext cx="4434840" cy="32369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1000"/>
              </a:spcBef>
              <a:spcAft>
                <a:spcPts val="0"/>
              </a:spcAft>
              <a:buClr>
                <a:schemeClr val="dk1"/>
              </a:buClr>
              <a:buSzPts val="3600"/>
              <a:buFont typeface="Open Sans"/>
              <a:buNone/>
              <a:defRPr sz="3600" b="0"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0"/>
          <p:cNvSpPr txBox="1">
            <a:spLocks noGrp="1"/>
          </p:cNvSpPr>
          <p:nvPr>
            <p:ph type="subTitle" idx="1"/>
          </p:nvPr>
        </p:nvSpPr>
        <p:spPr>
          <a:xfrm>
            <a:off x="6391655" y="4498848"/>
            <a:ext cx="4434835" cy="510474"/>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20"/>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accent2"/>
                </a:solidFill>
                <a:latin typeface="Open Sans"/>
                <a:ea typeface="Open Sans"/>
                <a:cs typeface="Open Sans"/>
                <a:sym typeface="Open Sans"/>
              </a:defRPr>
            </a:lvl1pPr>
            <a:lvl2pPr marL="0" lvl="1" indent="0" algn="r">
              <a:spcBef>
                <a:spcPts val="0"/>
              </a:spcBef>
              <a:buNone/>
              <a:defRPr sz="1200" b="1" i="0" cap="none">
                <a:solidFill>
                  <a:schemeClr val="accent2"/>
                </a:solidFill>
                <a:latin typeface="Open Sans"/>
                <a:ea typeface="Open Sans"/>
                <a:cs typeface="Open Sans"/>
                <a:sym typeface="Open Sans"/>
              </a:defRPr>
            </a:lvl2pPr>
            <a:lvl3pPr marL="0" lvl="2" indent="0" algn="r">
              <a:spcBef>
                <a:spcPts val="0"/>
              </a:spcBef>
              <a:buNone/>
              <a:defRPr sz="1200" b="1" i="0" cap="none">
                <a:solidFill>
                  <a:schemeClr val="accent2"/>
                </a:solidFill>
                <a:latin typeface="Open Sans"/>
                <a:ea typeface="Open Sans"/>
                <a:cs typeface="Open Sans"/>
                <a:sym typeface="Open Sans"/>
              </a:defRPr>
            </a:lvl3pPr>
            <a:lvl4pPr marL="0" lvl="3" indent="0" algn="r">
              <a:spcBef>
                <a:spcPts val="0"/>
              </a:spcBef>
              <a:buNone/>
              <a:defRPr sz="1200" b="1" i="0" cap="none">
                <a:solidFill>
                  <a:schemeClr val="accent2"/>
                </a:solidFill>
                <a:latin typeface="Open Sans"/>
                <a:ea typeface="Open Sans"/>
                <a:cs typeface="Open Sans"/>
                <a:sym typeface="Open Sans"/>
              </a:defRPr>
            </a:lvl4pPr>
            <a:lvl5pPr marL="0" lvl="4" indent="0" algn="r">
              <a:spcBef>
                <a:spcPts val="0"/>
              </a:spcBef>
              <a:buNone/>
              <a:defRPr sz="1200" b="1" i="0" cap="none">
                <a:solidFill>
                  <a:schemeClr val="accent2"/>
                </a:solidFill>
                <a:latin typeface="Open Sans"/>
                <a:ea typeface="Open Sans"/>
                <a:cs typeface="Open Sans"/>
                <a:sym typeface="Open Sans"/>
              </a:defRPr>
            </a:lvl5pPr>
            <a:lvl6pPr marL="0" lvl="5" indent="0" algn="r">
              <a:spcBef>
                <a:spcPts val="0"/>
              </a:spcBef>
              <a:buNone/>
              <a:defRPr sz="1200" b="1" i="0" cap="none">
                <a:solidFill>
                  <a:schemeClr val="accent2"/>
                </a:solidFill>
                <a:latin typeface="Open Sans"/>
                <a:ea typeface="Open Sans"/>
                <a:cs typeface="Open Sans"/>
                <a:sym typeface="Open Sans"/>
              </a:defRPr>
            </a:lvl6pPr>
            <a:lvl7pPr marL="0" lvl="6" indent="0" algn="r">
              <a:spcBef>
                <a:spcPts val="0"/>
              </a:spcBef>
              <a:buNone/>
              <a:defRPr sz="1200" b="1" i="0" cap="none">
                <a:solidFill>
                  <a:schemeClr val="accent2"/>
                </a:solidFill>
                <a:latin typeface="Open Sans"/>
                <a:ea typeface="Open Sans"/>
                <a:cs typeface="Open Sans"/>
                <a:sym typeface="Open Sans"/>
              </a:defRPr>
            </a:lvl7pPr>
            <a:lvl8pPr marL="0" lvl="7" indent="0" algn="r">
              <a:spcBef>
                <a:spcPts val="0"/>
              </a:spcBef>
              <a:buNone/>
              <a:defRPr sz="1200" b="1" i="0" cap="none">
                <a:solidFill>
                  <a:schemeClr val="accent2"/>
                </a:solidFill>
                <a:latin typeface="Open Sans"/>
                <a:ea typeface="Open Sans"/>
                <a:cs typeface="Open Sans"/>
                <a:sym typeface="Open Sans"/>
              </a:defRPr>
            </a:lvl8pPr>
            <a:lvl9pPr marL="0" lvl="8" indent="0" algn="r">
              <a:spcBef>
                <a:spcPts val="0"/>
              </a:spcBef>
              <a:buNone/>
              <a:defRPr sz="1200" b="1" i="0" cap="none">
                <a:solidFill>
                  <a:schemeClr val="accen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53" name="Google Shape;53;p20"/>
          <p:cNvCxnSpPr/>
          <p:nvPr/>
        </p:nvCxnSpPr>
        <p:spPr>
          <a:xfrm>
            <a:off x="11586162" y="3619272"/>
            <a:ext cx="0" cy="3238728"/>
          </a:xfrm>
          <a:prstGeom prst="straightConnector1">
            <a:avLst/>
          </a:prstGeom>
          <a:noFill/>
          <a:ln w="25400" cap="sq" cmpd="sng">
            <a:solidFill>
              <a:schemeClr val="accent2"/>
            </a:solidFill>
            <a:prstDash val="solid"/>
            <a:bevel/>
            <a:headEnd type="none" w="sm" len="sm"/>
            <a:tailEnd type="none" w="sm" len="sm"/>
          </a:ln>
        </p:spPr>
      </p:cxnSp>
      <p:sp>
        <p:nvSpPr>
          <p:cNvPr id="54" name="Google Shape;54;p20"/>
          <p:cNvSpPr/>
          <p:nvPr/>
        </p:nvSpPr>
        <p:spPr>
          <a:xfrm>
            <a:off x="0" y="0"/>
            <a:ext cx="5779911" cy="6858000"/>
          </a:xfrm>
          <a:prstGeom prst="rect">
            <a:avLst/>
          </a:prstGeom>
          <a:gradFill>
            <a:gsLst>
              <a:gs pos="0">
                <a:schemeClr val="accent2"/>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5" name="Google Shape;55;p20"/>
          <p:cNvSpPr>
            <a:spLocks noGrp="1"/>
          </p:cNvSpPr>
          <p:nvPr>
            <p:ph type="pic" idx="2"/>
          </p:nvPr>
        </p:nvSpPr>
        <p:spPr>
          <a:xfrm>
            <a:off x="283464" y="301752"/>
            <a:ext cx="5221224" cy="626364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ransition spd="slow">
    <p:push dir="u"/>
    <p:sndAc>
      <p:stSnd>
        <p:snd r:embed="rId1" name="arrow.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gradFill>
          <a:gsLst>
            <a:gs pos="0">
              <a:schemeClr val="accent2"/>
            </a:gs>
            <a:gs pos="100000">
              <a:schemeClr val="accent4"/>
            </a:gs>
          </a:gsLst>
          <a:lin ang="18900000" scaled="0"/>
        </a:gradFill>
        <a:effectLst/>
      </p:bgPr>
    </p:bg>
    <p:spTree>
      <p:nvGrpSpPr>
        <p:cNvPr id="1" name="Shape 56"/>
        <p:cNvGrpSpPr/>
        <p:nvPr/>
      </p:nvGrpSpPr>
      <p:grpSpPr>
        <a:xfrm>
          <a:off x="0" y="0"/>
          <a:ext cx="0" cy="0"/>
          <a:chOff x="0" y="0"/>
          <a:chExt cx="0" cy="0"/>
        </a:xfrm>
      </p:grpSpPr>
      <p:sp>
        <p:nvSpPr>
          <p:cNvPr id="57" name="Google Shape;57;p21"/>
          <p:cNvSpPr txBox="1">
            <a:spLocks noGrp="1"/>
          </p:cNvSpPr>
          <p:nvPr>
            <p:ph type="title"/>
          </p:nvPr>
        </p:nvSpPr>
        <p:spPr>
          <a:xfrm>
            <a:off x="576072" y="365125"/>
            <a:ext cx="1077163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Open Sans"/>
              <a:buNone/>
              <a:defRPr sz="54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1"/>
          <p:cNvSpPr txBox="1">
            <a:spLocks noGrp="1"/>
          </p:cNvSpPr>
          <p:nvPr>
            <p:ph type="body" idx="1"/>
          </p:nvPr>
        </p:nvSpPr>
        <p:spPr>
          <a:xfrm>
            <a:off x="576072" y="1825625"/>
            <a:ext cx="10771632"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1"/>
          <p:cNvSpPr txBox="1">
            <a:spLocks noGrp="1"/>
          </p:cNvSpPr>
          <p:nvPr>
            <p:ph type="dt" idx="10"/>
          </p:nvPr>
        </p:nvSpPr>
        <p:spPr>
          <a:xfrm>
            <a:off x="658368"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ftr" idx="11"/>
          </p:nvPr>
        </p:nvSpPr>
        <p:spPr>
          <a:xfrm>
            <a:off x="8503920" y="841248"/>
            <a:ext cx="363016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lt1"/>
                </a:solidFill>
                <a:latin typeface="Open Sans"/>
                <a:ea typeface="Open Sans"/>
                <a:cs typeface="Open Sans"/>
                <a:sym typeface="Open Sans"/>
              </a:defRPr>
            </a:lvl1pPr>
            <a:lvl2pPr marL="0" lvl="1" indent="0" algn="r">
              <a:spcBef>
                <a:spcPts val="0"/>
              </a:spcBef>
              <a:buNone/>
              <a:defRPr sz="1200" b="1" i="0" cap="none">
                <a:solidFill>
                  <a:schemeClr val="lt1"/>
                </a:solidFill>
                <a:latin typeface="Open Sans"/>
                <a:ea typeface="Open Sans"/>
                <a:cs typeface="Open Sans"/>
                <a:sym typeface="Open Sans"/>
              </a:defRPr>
            </a:lvl2pPr>
            <a:lvl3pPr marL="0" lvl="2" indent="0" algn="r">
              <a:spcBef>
                <a:spcPts val="0"/>
              </a:spcBef>
              <a:buNone/>
              <a:defRPr sz="1200" b="1" i="0" cap="none">
                <a:solidFill>
                  <a:schemeClr val="lt1"/>
                </a:solidFill>
                <a:latin typeface="Open Sans"/>
                <a:ea typeface="Open Sans"/>
                <a:cs typeface="Open Sans"/>
                <a:sym typeface="Open Sans"/>
              </a:defRPr>
            </a:lvl3pPr>
            <a:lvl4pPr marL="0" lvl="3" indent="0" algn="r">
              <a:spcBef>
                <a:spcPts val="0"/>
              </a:spcBef>
              <a:buNone/>
              <a:defRPr sz="1200" b="1" i="0" cap="none">
                <a:solidFill>
                  <a:schemeClr val="lt1"/>
                </a:solidFill>
                <a:latin typeface="Open Sans"/>
                <a:ea typeface="Open Sans"/>
                <a:cs typeface="Open Sans"/>
                <a:sym typeface="Open Sans"/>
              </a:defRPr>
            </a:lvl4pPr>
            <a:lvl5pPr marL="0" lvl="4" indent="0" algn="r">
              <a:spcBef>
                <a:spcPts val="0"/>
              </a:spcBef>
              <a:buNone/>
              <a:defRPr sz="1200" b="1" i="0" cap="none">
                <a:solidFill>
                  <a:schemeClr val="lt1"/>
                </a:solidFill>
                <a:latin typeface="Open Sans"/>
                <a:ea typeface="Open Sans"/>
                <a:cs typeface="Open Sans"/>
                <a:sym typeface="Open Sans"/>
              </a:defRPr>
            </a:lvl5pPr>
            <a:lvl6pPr marL="0" lvl="5" indent="0" algn="r">
              <a:spcBef>
                <a:spcPts val="0"/>
              </a:spcBef>
              <a:buNone/>
              <a:defRPr sz="1200" b="1" i="0" cap="none">
                <a:solidFill>
                  <a:schemeClr val="lt1"/>
                </a:solidFill>
                <a:latin typeface="Open Sans"/>
                <a:ea typeface="Open Sans"/>
                <a:cs typeface="Open Sans"/>
                <a:sym typeface="Open Sans"/>
              </a:defRPr>
            </a:lvl6pPr>
            <a:lvl7pPr marL="0" lvl="6" indent="0" algn="r">
              <a:spcBef>
                <a:spcPts val="0"/>
              </a:spcBef>
              <a:buNone/>
              <a:defRPr sz="1200" b="1" i="0" cap="none">
                <a:solidFill>
                  <a:schemeClr val="lt1"/>
                </a:solidFill>
                <a:latin typeface="Open Sans"/>
                <a:ea typeface="Open Sans"/>
                <a:cs typeface="Open Sans"/>
                <a:sym typeface="Open Sans"/>
              </a:defRPr>
            </a:lvl7pPr>
            <a:lvl8pPr marL="0" lvl="7" indent="0" algn="r">
              <a:spcBef>
                <a:spcPts val="0"/>
              </a:spcBef>
              <a:buNone/>
              <a:defRPr sz="1200" b="1" i="0" cap="none">
                <a:solidFill>
                  <a:schemeClr val="lt1"/>
                </a:solidFill>
                <a:latin typeface="Open Sans"/>
                <a:ea typeface="Open Sans"/>
                <a:cs typeface="Open Sans"/>
                <a:sym typeface="Open Sans"/>
              </a:defRPr>
            </a:lvl8pPr>
            <a:lvl9pPr marL="0" lvl="8" indent="0" algn="r">
              <a:spcBef>
                <a:spcPts val="0"/>
              </a:spcBef>
              <a:buNone/>
              <a:defRPr sz="1200" b="1" i="0"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21"/>
          <p:cNvSpPr/>
          <p:nvPr/>
        </p:nvSpPr>
        <p:spPr>
          <a:xfrm>
            <a:off x="11202264" y="344083"/>
            <a:ext cx="151536" cy="151536"/>
          </a:xfrm>
          <a:custGeom>
            <a:avLst/>
            <a:gdLst/>
            <a:ahLst/>
            <a:cxnLst/>
            <a:rect l="l" t="t" r="r" b="b"/>
            <a:pathLst>
              <a:path w="151536" h="151536" extrusionOk="0">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3" name="Google Shape;63;p21"/>
          <p:cNvSpPr/>
          <p:nvPr/>
        </p:nvSpPr>
        <p:spPr>
          <a:xfrm>
            <a:off x="11563141" y="590910"/>
            <a:ext cx="108625" cy="108625"/>
          </a:xfrm>
          <a:custGeom>
            <a:avLst/>
            <a:gdLst/>
            <a:ahLst/>
            <a:cxnLst/>
            <a:rect l="l" t="t" r="r" b="b"/>
            <a:pathLst>
              <a:path w="108625" h="108625" extrusionOk="0">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transition spd="slow">
    <p:push dir="u"/>
    <p:sndAc>
      <p:stSnd>
        <p:snd r:embed="rId1" name="arrow.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64"/>
        <p:cNvGrpSpPr/>
        <p:nvPr/>
      </p:nvGrpSpPr>
      <p:grpSpPr>
        <a:xfrm>
          <a:off x="0" y="0"/>
          <a:ext cx="0" cy="0"/>
          <a:chOff x="0" y="0"/>
          <a:chExt cx="0" cy="0"/>
        </a:xfrm>
      </p:grpSpPr>
      <p:sp>
        <p:nvSpPr>
          <p:cNvPr id="65" name="Google Shape;65;p22"/>
          <p:cNvSpPr txBox="1">
            <a:spLocks noGrp="1"/>
          </p:cNvSpPr>
          <p:nvPr>
            <p:ph type="ctrTitle"/>
          </p:nvPr>
        </p:nvSpPr>
        <p:spPr>
          <a:xfrm>
            <a:off x="6391656" y="804672"/>
            <a:ext cx="4434840" cy="88696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400"/>
              <a:buFont typeface="Open Sans"/>
              <a:buNone/>
              <a:defRPr sz="5400" b="0"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2"/>
          <p:cNvSpPr txBox="1">
            <a:spLocks noGrp="1"/>
          </p:cNvSpPr>
          <p:nvPr>
            <p:ph type="subTitle" idx="1"/>
          </p:nvPr>
        </p:nvSpPr>
        <p:spPr>
          <a:xfrm>
            <a:off x="6391654" y="1801368"/>
            <a:ext cx="4434840" cy="475488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7" name="Google Shape;67;p22"/>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accent2"/>
                </a:solidFill>
                <a:latin typeface="Open Sans"/>
                <a:ea typeface="Open Sans"/>
                <a:cs typeface="Open Sans"/>
                <a:sym typeface="Open Sans"/>
              </a:defRPr>
            </a:lvl1pPr>
            <a:lvl2pPr marL="0" lvl="1" indent="0" algn="r">
              <a:spcBef>
                <a:spcPts val="0"/>
              </a:spcBef>
              <a:buNone/>
              <a:defRPr sz="1200" b="1" i="0" cap="none">
                <a:solidFill>
                  <a:schemeClr val="accent2"/>
                </a:solidFill>
                <a:latin typeface="Open Sans"/>
                <a:ea typeface="Open Sans"/>
                <a:cs typeface="Open Sans"/>
                <a:sym typeface="Open Sans"/>
              </a:defRPr>
            </a:lvl2pPr>
            <a:lvl3pPr marL="0" lvl="2" indent="0" algn="r">
              <a:spcBef>
                <a:spcPts val="0"/>
              </a:spcBef>
              <a:buNone/>
              <a:defRPr sz="1200" b="1" i="0" cap="none">
                <a:solidFill>
                  <a:schemeClr val="accent2"/>
                </a:solidFill>
                <a:latin typeface="Open Sans"/>
                <a:ea typeface="Open Sans"/>
                <a:cs typeface="Open Sans"/>
                <a:sym typeface="Open Sans"/>
              </a:defRPr>
            </a:lvl3pPr>
            <a:lvl4pPr marL="0" lvl="3" indent="0" algn="r">
              <a:spcBef>
                <a:spcPts val="0"/>
              </a:spcBef>
              <a:buNone/>
              <a:defRPr sz="1200" b="1" i="0" cap="none">
                <a:solidFill>
                  <a:schemeClr val="accent2"/>
                </a:solidFill>
                <a:latin typeface="Open Sans"/>
                <a:ea typeface="Open Sans"/>
                <a:cs typeface="Open Sans"/>
                <a:sym typeface="Open Sans"/>
              </a:defRPr>
            </a:lvl4pPr>
            <a:lvl5pPr marL="0" lvl="4" indent="0" algn="r">
              <a:spcBef>
                <a:spcPts val="0"/>
              </a:spcBef>
              <a:buNone/>
              <a:defRPr sz="1200" b="1" i="0" cap="none">
                <a:solidFill>
                  <a:schemeClr val="accent2"/>
                </a:solidFill>
                <a:latin typeface="Open Sans"/>
                <a:ea typeface="Open Sans"/>
                <a:cs typeface="Open Sans"/>
                <a:sym typeface="Open Sans"/>
              </a:defRPr>
            </a:lvl5pPr>
            <a:lvl6pPr marL="0" lvl="5" indent="0" algn="r">
              <a:spcBef>
                <a:spcPts val="0"/>
              </a:spcBef>
              <a:buNone/>
              <a:defRPr sz="1200" b="1" i="0" cap="none">
                <a:solidFill>
                  <a:schemeClr val="accent2"/>
                </a:solidFill>
                <a:latin typeface="Open Sans"/>
                <a:ea typeface="Open Sans"/>
                <a:cs typeface="Open Sans"/>
                <a:sym typeface="Open Sans"/>
              </a:defRPr>
            </a:lvl6pPr>
            <a:lvl7pPr marL="0" lvl="6" indent="0" algn="r">
              <a:spcBef>
                <a:spcPts val="0"/>
              </a:spcBef>
              <a:buNone/>
              <a:defRPr sz="1200" b="1" i="0" cap="none">
                <a:solidFill>
                  <a:schemeClr val="accent2"/>
                </a:solidFill>
                <a:latin typeface="Open Sans"/>
                <a:ea typeface="Open Sans"/>
                <a:cs typeface="Open Sans"/>
                <a:sym typeface="Open Sans"/>
              </a:defRPr>
            </a:lvl7pPr>
            <a:lvl8pPr marL="0" lvl="7" indent="0" algn="r">
              <a:spcBef>
                <a:spcPts val="0"/>
              </a:spcBef>
              <a:buNone/>
              <a:defRPr sz="1200" b="1" i="0" cap="none">
                <a:solidFill>
                  <a:schemeClr val="accent2"/>
                </a:solidFill>
                <a:latin typeface="Open Sans"/>
                <a:ea typeface="Open Sans"/>
                <a:cs typeface="Open Sans"/>
                <a:sym typeface="Open Sans"/>
              </a:defRPr>
            </a:lvl8pPr>
            <a:lvl9pPr marL="0" lvl="8" indent="0" algn="r">
              <a:spcBef>
                <a:spcPts val="0"/>
              </a:spcBef>
              <a:buNone/>
              <a:defRPr sz="1200" b="1" i="0" cap="none">
                <a:solidFill>
                  <a:schemeClr val="accen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69" name="Google Shape;69;p22"/>
          <p:cNvCxnSpPr/>
          <p:nvPr/>
        </p:nvCxnSpPr>
        <p:spPr>
          <a:xfrm>
            <a:off x="11586162" y="3619272"/>
            <a:ext cx="0" cy="3238728"/>
          </a:xfrm>
          <a:prstGeom prst="straightConnector1">
            <a:avLst/>
          </a:prstGeom>
          <a:noFill/>
          <a:ln w="25400" cap="sq" cmpd="sng">
            <a:solidFill>
              <a:schemeClr val="accent2"/>
            </a:solidFill>
            <a:prstDash val="solid"/>
            <a:bevel/>
            <a:headEnd type="none" w="sm" len="sm"/>
            <a:tailEnd type="none" w="sm" len="sm"/>
          </a:ln>
        </p:spPr>
      </p:cxnSp>
      <p:sp>
        <p:nvSpPr>
          <p:cNvPr id="70" name="Google Shape;70;p22"/>
          <p:cNvSpPr/>
          <p:nvPr/>
        </p:nvSpPr>
        <p:spPr>
          <a:xfrm>
            <a:off x="0" y="0"/>
            <a:ext cx="5779911" cy="6858000"/>
          </a:xfrm>
          <a:prstGeom prst="rect">
            <a:avLst/>
          </a:prstGeom>
          <a:gradFill>
            <a:gsLst>
              <a:gs pos="0">
                <a:schemeClr val="accent2"/>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1" name="Google Shape;71;p22"/>
          <p:cNvSpPr>
            <a:spLocks noGrp="1"/>
          </p:cNvSpPr>
          <p:nvPr>
            <p:ph type="pic" idx="2"/>
          </p:nvPr>
        </p:nvSpPr>
        <p:spPr>
          <a:xfrm>
            <a:off x="283464" y="3108960"/>
            <a:ext cx="5221224" cy="3447288"/>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2" name="Google Shape;72;p22"/>
          <p:cNvSpPr>
            <a:spLocks noGrp="1"/>
          </p:cNvSpPr>
          <p:nvPr>
            <p:ph type="pic" idx="3"/>
          </p:nvPr>
        </p:nvSpPr>
        <p:spPr>
          <a:xfrm>
            <a:off x="283464" y="301752"/>
            <a:ext cx="2459736" cy="2505456"/>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3" name="Google Shape;73;p22"/>
          <p:cNvSpPr>
            <a:spLocks noGrp="1"/>
          </p:cNvSpPr>
          <p:nvPr>
            <p:ph type="pic" idx="4"/>
          </p:nvPr>
        </p:nvSpPr>
        <p:spPr>
          <a:xfrm>
            <a:off x="3044952" y="301752"/>
            <a:ext cx="2459736" cy="2505456"/>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ransition spd="slow">
    <p:push dir="u"/>
    <p:sndAc>
      <p:stSnd>
        <p:snd r:embed="rId1" name="arrow.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Only">
  <p:cSld name="1_Title Only">
    <p:bg>
      <p:bgPr>
        <a:gradFill>
          <a:gsLst>
            <a:gs pos="0">
              <a:schemeClr val="accent2"/>
            </a:gs>
            <a:gs pos="100000">
              <a:schemeClr val="accent4"/>
            </a:gs>
          </a:gsLst>
          <a:lin ang="8100000" scaled="0"/>
        </a:gradFill>
        <a:effectLst/>
      </p:bgPr>
    </p:bg>
    <p:spTree>
      <p:nvGrpSpPr>
        <p:cNvPr id="1" name="Shape 74"/>
        <p:cNvGrpSpPr/>
        <p:nvPr/>
      </p:nvGrpSpPr>
      <p:grpSpPr>
        <a:xfrm>
          <a:off x="0" y="0"/>
          <a:ext cx="0" cy="0"/>
          <a:chOff x="0" y="0"/>
          <a:chExt cx="0" cy="0"/>
        </a:xfrm>
      </p:grpSpPr>
      <p:sp>
        <p:nvSpPr>
          <p:cNvPr id="75" name="Google Shape;75;p23"/>
          <p:cNvSpPr>
            <a:spLocks noGrp="1"/>
          </p:cNvSpPr>
          <p:nvPr>
            <p:ph type="pic" idx="2"/>
          </p:nvPr>
        </p:nvSpPr>
        <p:spPr>
          <a:xfrm>
            <a:off x="1777111" y="407499"/>
            <a:ext cx="1952279" cy="195227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6" name="Google Shape;76;p23"/>
          <p:cNvSpPr>
            <a:spLocks noGrp="1"/>
          </p:cNvSpPr>
          <p:nvPr>
            <p:ph type="pic" idx="3"/>
          </p:nvPr>
        </p:nvSpPr>
        <p:spPr>
          <a:xfrm>
            <a:off x="3528345" y="1972581"/>
            <a:ext cx="2290065" cy="2273502"/>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7" name="Google Shape;77;p23"/>
          <p:cNvSpPr>
            <a:spLocks noGrp="1"/>
          </p:cNvSpPr>
          <p:nvPr>
            <p:ph type="pic" idx="4"/>
          </p:nvPr>
        </p:nvSpPr>
        <p:spPr>
          <a:xfrm>
            <a:off x="5579539" y="4386312"/>
            <a:ext cx="3119293" cy="246281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8" name="Google Shape;78;p23"/>
          <p:cNvSpPr>
            <a:spLocks noGrp="1"/>
          </p:cNvSpPr>
          <p:nvPr>
            <p:ph type="pic" idx="5"/>
          </p:nvPr>
        </p:nvSpPr>
        <p:spPr>
          <a:xfrm>
            <a:off x="1092905" y="4018982"/>
            <a:ext cx="3854161" cy="2839018"/>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79" name="Google Shape;79;p23"/>
          <p:cNvSpPr txBox="1">
            <a:spLocks noGrp="1"/>
          </p:cNvSpPr>
          <p:nvPr>
            <p:ph type="title"/>
          </p:nvPr>
        </p:nvSpPr>
        <p:spPr>
          <a:xfrm>
            <a:off x="5760720" y="585216"/>
            <a:ext cx="5276088" cy="2276856"/>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800"/>
              <a:buFont typeface="Open Sans"/>
              <a:buNone/>
              <a:defRPr sz="48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3"/>
          <p:cNvSpPr txBox="1">
            <a:spLocks noGrp="1"/>
          </p:cNvSpPr>
          <p:nvPr>
            <p:ph type="dt" idx="10"/>
          </p:nvPr>
        </p:nvSpPr>
        <p:spPr>
          <a:xfrm>
            <a:off x="658368" y="201168"/>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3"/>
          <p:cNvSpPr txBox="1">
            <a:spLocks noGrp="1"/>
          </p:cNvSpPr>
          <p:nvPr>
            <p:ph type="ftr" idx="11"/>
          </p:nvPr>
        </p:nvSpPr>
        <p:spPr>
          <a:xfrm rot="-5400000">
            <a:off x="-548640" y="1938528"/>
            <a:ext cx="278892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3"/>
          <p:cNvSpPr txBox="1">
            <a:spLocks noGrp="1"/>
          </p:cNvSpPr>
          <p:nvPr>
            <p:ph type="sldNum" idx="12"/>
          </p:nvPr>
        </p:nvSpPr>
        <p:spPr>
          <a:xfrm>
            <a:off x="8610600" y="201168"/>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lt1"/>
                </a:solidFill>
                <a:latin typeface="Open Sans"/>
                <a:ea typeface="Open Sans"/>
                <a:cs typeface="Open Sans"/>
                <a:sym typeface="Open Sans"/>
              </a:defRPr>
            </a:lvl1pPr>
            <a:lvl2pPr marL="0" lvl="1" indent="0" algn="r">
              <a:spcBef>
                <a:spcPts val="0"/>
              </a:spcBef>
              <a:buNone/>
              <a:defRPr sz="1200" b="1" i="0" cap="none">
                <a:solidFill>
                  <a:schemeClr val="lt1"/>
                </a:solidFill>
                <a:latin typeface="Open Sans"/>
                <a:ea typeface="Open Sans"/>
                <a:cs typeface="Open Sans"/>
                <a:sym typeface="Open Sans"/>
              </a:defRPr>
            </a:lvl2pPr>
            <a:lvl3pPr marL="0" lvl="2" indent="0" algn="r">
              <a:spcBef>
                <a:spcPts val="0"/>
              </a:spcBef>
              <a:buNone/>
              <a:defRPr sz="1200" b="1" i="0" cap="none">
                <a:solidFill>
                  <a:schemeClr val="lt1"/>
                </a:solidFill>
                <a:latin typeface="Open Sans"/>
                <a:ea typeface="Open Sans"/>
                <a:cs typeface="Open Sans"/>
                <a:sym typeface="Open Sans"/>
              </a:defRPr>
            </a:lvl3pPr>
            <a:lvl4pPr marL="0" lvl="3" indent="0" algn="r">
              <a:spcBef>
                <a:spcPts val="0"/>
              </a:spcBef>
              <a:buNone/>
              <a:defRPr sz="1200" b="1" i="0" cap="none">
                <a:solidFill>
                  <a:schemeClr val="lt1"/>
                </a:solidFill>
                <a:latin typeface="Open Sans"/>
                <a:ea typeface="Open Sans"/>
                <a:cs typeface="Open Sans"/>
                <a:sym typeface="Open Sans"/>
              </a:defRPr>
            </a:lvl4pPr>
            <a:lvl5pPr marL="0" lvl="4" indent="0" algn="r">
              <a:spcBef>
                <a:spcPts val="0"/>
              </a:spcBef>
              <a:buNone/>
              <a:defRPr sz="1200" b="1" i="0" cap="none">
                <a:solidFill>
                  <a:schemeClr val="lt1"/>
                </a:solidFill>
                <a:latin typeface="Open Sans"/>
                <a:ea typeface="Open Sans"/>
                <a:cs typeface="Open Sans"/>
                <a:sym typeface="Open Sans"/>
              </a:defRPr>
            </a:lvl5pPr>
            <a:lvl6pPr marL="0" lvl="5" indent="0" algn="r">
              <a:spcBef>
                <a:spcPts val="0"/>
              </a:spcBef>
              <a:buNone/>
              <a:defRPr sz="1200" b="1" i="0" cap="none">
                <a:solidFill>
                  <a:schemeClr val="lt1"/>
                </a:solidFill>
                <a:latin typeface="Open Sans"/>
                <a:ea typeface="Open Sans"/>
                <a:cs typeface="Open Sans"/>
                <a:sym typeface="Open Sans"/>
              </a:defRPr>
            </a:lvl6pPr>
            <a:lvl7pPr marL="0" lvl="6" indent="0" algn="r">
              <a:spcBef>
                <a:spcPts val="0"/>
              </a:spcBef>
              <a:buNone/>
              <a:defRPr sz="1200" b="1" i="0" cap="none">
                <a:solidFill>
                  <a:schemeClr val="lt1"/>
                </a:solidFill>
                <a:latin typeface="Open Sans"/>
                <a:ea typeface="Open Sans"/>
                <a:cs typeface="Open Sans"/>
                <a:sym typeface="Open Sans"/>
              </a:defRPr>
            </a:lvl7pPr>
            <a:lvl8pPr marL="0" lvl="7" indent="0" algn="r">
              <a:spcBef>
                <a:spcPts val="0"/>
              </a:spcBef>
              <a:buNone/>
              <a:defRPr sz="1200" b="1" i="0" cap="none">
                <a:solidFill>
                  <a:schemeClr val="lt1"/>
                </a:solidFill>
                <a:latin typeface="Open Sans"/>
                <a:ea typeface="Open Sans"/>
                <a:cs typeface="Open Sans"/>
                <a:sym typeface="Open Sans"/>
              </a:defRPr>
            </a:lvl8pPr>
            <a:lvl9pPr marL="0" lvl="8" indent="0" algn="r">
              <a:spcBef>
                <a:spcPts val="0"/>
              </a:spcBef>
              <a:buNone/>
              <a:defRPr sz="1200" b="1" i="0"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23"/>
          <p:cNvSpPr/>
          <p:nvPr/>
        </p:nvSpPr>
        <p:spPr>
          <a:xfrm>
            <a:off x="1472366" y="1859534"/>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4" name="Google Shape;84;p23"/>
          <p:cNvSpPr/>
          <p:nvPr/>
        </p:nvSpPr>
        <p:spPr>
          <a:xfrm>
            <a:off x="2014523" y="3146867"/>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5" name="Google Shape;85;p23"/>
          <p:cNvSpPr/>
          <p:nvPr/>
        </p:nvSpPr>
        <p:spPr>
          <a:xfrm>
            <a:off x="5404920" y="4508295"/>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cxnSp>
        <p:nvCxnSpPr>
          <p:cNvPr id="86" name="Google Shape;86;p23"/>
          <p:cNvCxnSpPr/>
          <p:nvPr/>
        </p:nvCxnSpPr>
        <p:spPr>
          <a:xfrm>
            <a:off x="856114" y="3503032"/>
            <a:ext cx="0" cy="3346090"/>
          </a:xfrm>
          <a:prstGeom prst="straightConnector1">
            <a:avLst/>
          </a:prstGeom>
          <a:noFill/>
          <a:ln w="25400" cap="sq" cmpd="sng">
            <a:solidFill>
              <a:schemeClr val="lt1"/>
            </a:solidFill>
            <a:prstDash val="solid"/>
            <a:bevel/>
            <a:headEnd type="none" w="sm" len="sm"/>
            <a:tailEnd type="none" w="sm" len="sm"/>
          </a:ln>
        </p:spPr>
      </p:cxnSp>
      <p:sp>
        <p:nvSpPr>
          <p:cNvPr id="87" name="Google Shape;87;p23"/>
          <p:cNvSpPr txBox="1">
            <a:spLocks noGrp="1"/>
          </p:cNvSpPr>
          <p:nvPr>
            <p:ph type="body" idx="1"/>
          </p:nvPr>
        </p:nvSpPr>
        <p:spPr>
          <a:xfrm>
            <a:off x="5760720" y="3127248"/>
            <a:ext cx="5276088" cy="1124712"/>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800"/>
              <a:buNone/>
              <a:defRPr sz="1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slow">
    <p:push dir="u"/>
    <p:sndAc>
      <p:stSnd>
        <p:snd r:embed="rId1" name="arrow.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8"/>
        <p:cNvGrpSpPr/>
        <p:nvPr/>
      </p:nvGrpSpPr>
      <p:grpSpPr>
        <a:xfrm>
          <a:off x="0" y="0"/>
          <a:ext cx="0" cy="0"/>
          <a:chOff x="0" y="0"/>
          <a:chExt cx="0" cy="0"/>
        </a:xfrm>
      </p:grpSpPr>
      <p:sp>
        <p:nvSpPr>
          <p:cNvPr id="89" name="Google Shape;89;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a:buNone/>
              <a:defRPr sz="6000" b="1"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91" name="Google Shape;91;p24"/>
          <p:cNvCxnSpPr/>
          <p:nvPr/>
        </p:nvCxnSpPr>
        <p:spPr>
          <a:xfrm>
            <a:off x="715890" y="1114050"/>
            <a:ext cx="0" cy="5735637"/>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transition spd="slow">
    <p:push dir="u"/>
    <p:sndAc>
      <p:stSnd>
        <p:snd r:embed="rId1" name="arrow.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1"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1"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1"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1"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1"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1"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1"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1"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slow">
    <p:push dir="u"/>
    <p:sndAc>
      <p:stSnd>
        <p:snd r:embed="rId19" name="arrow.wav"/>
      </p:stSnd>
    </p:sndAc>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audio" Target="../media/audio1.wav"/><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
          <p:cNvSpPr txBox="1">
            <a:spLocks noGrp="1"/>
          </p:cNvSpPr>
          <p:nvPr>
            <p:ph type="ctrTitle"/>
          </p:nvPr>
        </p:nvSpPr>
        <p:spPr>
          <a:xfrm>
            <a:off x="1298448" y="594360"/>
            <a:ext cx="6272784" cy="284378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Open Sans"/>
              <a:buNone/>
            </a:pPr>
            <a:r>
              <a:rPr lang="en-US"/>
              <a:t>CHATBOT</a:t>
            </a:r>
            <a:endParaRPr/>
          </a:p>
        </p:txBody>
      </p:sp>
      <p:sp>
        <p:nvSpPr>
          <p:cNvPr id="163" name="Google Shape;163;p1"/>
          <p:cNvSpPr txBox="1">
            <a:spLocks noGrp="1"/>
          </p:cNvSpPr>
          <p:nvPr>
            <p:ph type="subTitle" idx="1"/>
          </p:nvPr>
        </p:nvSpPr>
        <p:spPr>
          <a:xfrm>
            <a:off x="5641848" y="4700016"/>
            <a:ext cx="5093208" cy="1197864"/>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en-US"/>
              <a:t>1.Sajid Ahmed Chowdhury</a:t>
            </a:r>
            <a:endParaRPr/>
          </a:p>
          <a:p>
            <a:pPr marL="0" lvl="0" indent="0" algn="r" rtl="0">
              <a:lnSpc>
                <a:spcPct val="90000"/>
              </a:lnSpc>
              <a:spcBef>
                <a:spcPts val="1000"/>
              </a:spcBef>
              <a:spcAft>
                <a:spcPts val="0"/>
              </a:spcAft>
              <a:buClr>
                <a:schemeClr val="lt1"/>
              </a:buClr>
              <a:buSzPts val="2000"/>
              <a:buNone/>
            </a:pPr>
            <a:r>
              <a:rPr lang="en-US" sz="2000">
                <a:solidFill>
                  <a:schemeClr val="lt1"/>
                </a:solidFill>
              </a:rPr>
              <a:t>2.Sadi</a:t>
            </a:r>
            <a:r>
              <a:rPr lang="en-US"/>
              <a:t>a Alam</a:t>
            </a:r>
            <a:endParaRPr/>
          </a:p>
          <a:p>
            <a:pPr marL="0" lvl="0" indent="0" algn="r" rtl="0">
              <a:lnSpc>
                <a:spcPct val="90000"/>
              </a:lnSpc>
              <a:spcBef>
                <a:spcPts val="1000"/>
              </a:spcBef>
              <a:spcAft>
                <a:spcPts val="0"/>
              </a:spcAft>
              <a:buClr>
                <a:schemeClr val="lt1"/>
              </a:buClr>
              <a:buSzPts val="2000"/>
              <a:buNone/>
            </a:pPr>
            <a:r>
              <a:rPr lang="en-US" sz="2000">
                <a:solidFill>
                  <a:schemeClr val="lt1"/>
                </a:solidFill>
              </a:rPr>
              <a:t>3.Shaikh Faiyaz Karim</a:t>
            </a:r>
            <a:endParaRPr/>
          </a:p>
          <a:p>
            <a:pPr marL="0" lvl="0" indent="0" algn="r" rtl="0">
              <a:lnSpc>
                <a:spcPct val="90000"/>
              </a:lnSpc>
              <a:spcBef>
                <a:spcPts val="1000"/>
              </a:spcBef>
              <a:spcAft>
                <a:spcPts val="0"/>
              </a:spcAft>
              <a:buClr>
                <a:schemeClr val="lt1"/>
              </a:buClr>
              <a:buSzPts val="2000"/>
              <a:buNone/>
            </a:pPr>
            <a:endParaRPr/>
          </a:p>
        </p:txBody>
      </p:sp>
    </p:spTree>
  </p:cSld>
  <p:clrMapOvr>
    <a:masterClrMapping/>
  </p:clrMapOvr>
  <p:transition spd="slow">
    <p:push dir="u"/>
    <p:sndAc>
      <p:stSnd>
        <p:snd r:embed="rId3" name="arrow.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7"/>
          <p:cNvSpPr txBox="1">
            <a:spLocks noGrp="1"/>
          </p:cNvSpPr>
          <p:nvPr>
            <p:ph type="ctrTitle"/>
          </p:nvPr>
        </p:nvSpPr>
        <p:spPr>
          <a:xfrm>
            <a:off x="6577186" y="-1481963"/>
            <a:ext cx="4434840" cy="32369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600"/>
              <a:buFont typeface="Open Sans"/>
              <a:buNone/>
            </a:pPr>
            <a:r>
              <a:rPr lang="en-US" b="1" dirty="0"/>
              <a:t>Context Handling</a:t>
            </a:r>
            <a:endParaRPr b="1" dirty="0"/>
          </a:p>
        </p:txBody>
      </p:sp>
      <p:sp>
        <p:nvSpPr>
          <p:cNvPr id="239" name="Google Shape;239;p7"/>
          <p:cNvSpPr txBox="1">
            <a:spLocks noGrp="1"/>
          </p:cNvSpPr>
          <p:nvPr>
            <p:ph type="subTitle" idx="1"/>
          </p:nvPr>
        </p:nvSpPr>
        <p:spPr>
          <a:xfrm>
            <a:off x="6393182" y="2848238"/>
            <a:ext cx="4618844" cy="3062232"/>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1800"/>
              <a:buNone/>
            </a:pPr>
            <a:r>
              <a:rPr lang="en-US" dirty="0" smtClean="0"/>
              <a:t>The bot is able to recognize context. Like if you talk about a topic and then ask a follow up question without mentioning the specifics of the topic it will understand it.</a:t>
            </a:r>
            <a:endParaRPr dirty="0"/>
          </a:p>
        </p:txBody>
      </p:sp>
      <p:sp>
        <p:nvSpPr>
          <p:cNvPr id="240" name="Google Shape;240;p7"/>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NOPERA-BOT</a:t>
            </a:r>
            <a:endParaRPr/>
          </a:p>
        </p:txBody>
      </p:sp>
      <p:sp>
        <p:nvSpPr>
          <p:cNvPr id="241" name="Google Shape;24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Picture 1"/>
          <p:cNvPicPr>
            <a:picLocks noChangeAspect="1"/>
          </p:cNvPicPr>
          <p:nvPr/>
        </p:nvPicPr>
        <p:blipFill>
          <a:blip r:embed="rId6"/>
          <a:stretch>
            <a:fillRect/>
          </a:stretch>
        </p:blipFill>
        <p:spPr>
          <a:xfrm>
            <a:off x="363282" y="638625"/>
            <a:ext cx="5076226" cy="2232776"/>
          </a:xfrm>
          <a:prstGeom prst="rect">
            <a:avLst/>
          </a:prstGeom>
        </p:spPr>
      </p:pic>
      <p:pic>
        <p:nvPicPr>
          <p:cNvPr id="3" name="2021-02-08_21-00-12_Trim_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9902" y="3090792"/>
            <a:ext cx="4942986" cy="3090496"/>
          </a:xfrm>
          <a:prstGeom prst="rect">
            <a:avLst/>
          </a:prstGeom>
        </p:spPr>
      </p:pic>
    </p:spTree>
  </p:cSld>
  <p:clrMapOvr>
    <a:masterClrMapping/>
  </p:clrMapOvr>
  <p:transition spd="slow">
    <p:push dir="u"/>
    <p:sndAc>
      <p:stSnd>
        <p:snd r:embed="rId5" name="arrow.wav"/>
      </p:stSnd>
    </p:sndAc>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6"/>
          <p:cNvSpPr txBox="1">
            <a:spLocks noGrp="1"/>
          </p:cNvSpPr>
          <p:nvPr>
            <p:ph type="ctrTitle"/>
          </p:nvPr>
        </p:nvSpPr>
        <p:spPr>
          <a:xfrm>
            <a:off x="6391655" y="-1166473"/>
            <a:ext cx="4434840" cy="32369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600"/>
              <a:buFont typeface="Open Sans"/>
              <a:buNone/>
            </a:pPr>
            <a:r>
              <a:rPr lang="en-US"/>
              <a:t>Transpose and Template response</a:t>
            </a:r>
            <a:endParaRPr/>
          </a:p>
        </p:txBody>
      </p:sp>
      <p:sp>
        <p:nvSpPr>
          <p:cNvPr id="230" name="Google Shape;230;p6"/>
          <p:cNvSpPr txBox="1">
            <a:spLocks noGrp="1"/>
          </p:cNvSpPr>
          <p:nvPr>
            <p:ph type="subTitle" idx="1"/>
          </p:nvPr>
        </p:nvSpPr>
        <p:spPr>
          <a:xfrm>
            <a:off x="6391655" y="3332381"/>
            <a:ext cx="4434840" cy="282801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1800"/>
              <a:buNone/>
            </a:pPr>
            <a:r>
              <a:rPr lang="en-US"/>
              <a:t>In Template response we will first find the subject by finding the position of the temporary keyword.</a:t>
            </a:r>
            <a:endParaRPr/>
          </a:p>
          <a:p>
            <a:pPr marL="0" lvl="0" indent="0" algn="l" rtl="0">
              <a:lnSpc>
                <a:spcPct val="110000"/>
              </a:lnSpc>
              <a:spcBef>
                <a:spcPts val="1000"/>
              </a:spcBef>
              <a:spcAft>
                <a:spcPts val="0"/>
              </a:spcAft>
              <a:buClr>
                <a:schemeClr val="dk1"/>
              </a:buClr>
              <a:buSzPts val="1800"/>
              <a:buNone/>
            </a:pPr>
            <a:r>
              <a:rPr lang="en-US"/>
              <a:t>Then we will transpose the pronoun to make sense of the response and hence generate the template output.</a:t>
            </a:r>
            <a:endParaRPr/>
          </a:p>
          <a:p>
            <a:pPr marL="0" lvl="0" indent="0" algn="l" rtl="0">
              <a:lnSpc>
                <a:spcPct val="110000"/>
              </a:lnSpc>
              <a:spcBef>
                <a:spcPts val="1000"/>
              </a:spcBef>
              <a:spcAft>
                <a:spcPts val="0"/>
              </a:spcAft>
              <a:buClr>
                <a:schemeClr val="dk1"/>
              </a:buClr>
              <a:buSzPts val="1800"/>
              <a:buNone/>
            </a:pPr>
            <a:endParaRPr/>
          </a:p>
        </p:txBody>
      </p:sp>
      <p:pic>
        <p:nvPicPr>
          <p:cNvPr id="231" name="Google Shape;231;p6"/>
          <p:cNvPicPr preferRelativeResize="0"/>
          <p:nvPr/>
        </p:nvPicPr>
        <p:blipFill rotWithShape="1">
          <a:blip r:embed="rId4">
            <a:alphaModFix/>
          </a:blip>
          <a:srcRect/>
          <a:stretch/>
        </p:blipFill>
        <p:spPr>
          <a:xfrm>
            <a:off x="778358" y="63571"/>
            <a:ext cx="3876675" cy="1914525"/>
          </a:xfrm>
          <a:prstGeom prst="rect">
            <a:avLst/>
          </a:prstGeom>
          <a:noFill/>
          <a:ln>
            <a:noFill/>
          </a:ln>
        </p:spPr>
      </p:pic>
      <p:pic>
        <p:nvPicPr>
          <p:cNvPr id="232" name="Google Shape;232;p6"/>
          <p:cNvPicPr preferRelativeResize="0"/>
          <p:nvPr/>
        </p:nvPicPr>
        <p:blipFill rotWithShape="1">
          <a:blip r:embed="rId5">
            <a:alphaModFix/>
          </a:blip>
          <a:srcRect/>
          <a:stretch/>
        </p:blipFill>
        <p:spPr>
          <a:xfrm>
            <a:off x="168103" y="2070503"/>
            <a:ext cx="5450819" cy="1772352"/>
          </a:xfrm>
          <a:prstGeom prst="rect">
            <a:avLst/>
          </a:prstGeom>
          <a:noFill/>
          <a:ln>
            <a:noFill/>
          </a:ln>
        </p:spPr>
      </p:pic>
      <p:pic>
        <p:nvPicPr>
          <p:cNvPr id="233" name="Google Shape;233;p6"/>
          <p:cNvPicPr preferRelativeResize="0"/>
          <p:nvPr/>
        </p:nvPicPr>
        <p:blipFill rotWithShape="1">
          <a:blip r:embed="rId6">
            <a:alphaModFix/>
          </a:blip>
          <a:srcRect/>
          <a:stretch/>
        </p:blipFill>
        <p:spPr>
          <a:xfrm>
            <a:off x="778358" y="3966415"/>
            <a:ext cx="4434840" cy="2828014"/>
          </a:xfrm>
          <a:prstGeom prst="rect">
            <a:avLst/>
          </a:prstGeom>
          <a:noFill/>
          <a:ln>
            <a:noFill/>
          </a:ln>
        </p:spPr>
      </p:pic>
    </p:spTree>
  </p:cSld>
  <p:clrMapOvr>
    <a:masterClrMapping/>
  </p:clrMapOvr>
  <p:transition spd="slow">
    <p:push dir="u"/>
    <p:sndAc>
      <p:stSnd>
        <p:snd r:embed="rId3" name="arrow.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Transpose and Template response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2021-02-09_13-35-58_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323" y="1807235"/>
            <a:ext cx="5201365" cy="3241430"/>
          </a:xfrm>
          <a:prstGeom prst="rect">
            <a:avLst/>
          </a:prstGeom>
        </p:spPr>
      </p:pic>
    </p:spTree>
    <p:extLst>
      <p:ext uri="{BB962C8B-B14F-4D97-AF65-F5344CB8AC3E}">
        <p14:creationId xmlns:p14="http://schemas.microsoft.com/office/powerpoint/2010/main" val="2474290486"/>
      </p:ext>
    </p:extLst>
  </p:cSld>
  <p:clrMapOvr>
    <a:masterClrMapping/>
  </p:clrMapOvr>
  <p:transition spd="slow">
    <p:push dir="u"/>
    <p:sndAc>
      <p:stSnd>
        <p:snd r:embed="rId4" name="arrow.wav"/>
      </p:stSnd>
    </p:sndAc>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8"/>
          <p:cNvSpPr txBox="1">
            <a:spLocks noGrp="1"/>
          </p:cNvSpPr>
          <p:nvPr>
            <p:ph type="ctrTitle"/>
          </p:nvPr>
        </p:nvSpPr>
        <p:spPr>
          <a:xfrm>
            <a:off x="6393180" y="-1004126"/>
            <a:ext cx="4434840" cy="32369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600"/>
              <a:buFont typeface="Open Sans"/>
              <a:buNone/>
            </a:pPr>
            <a:r>
              <a:rPr lang="en-US"/>
              <a:t>Handling EVENTS</a:t>
            </a:r>
            <a:br>
              <a:rPr lang="en-US"/>
            </a:br>
            <a:endParaRPr/>
          </a:p>
        </p:txBody>
      </p:sp>
      <p:sp>
        <p:nvSpPr>
          <p:cNvPr id="247" name="Google Shape;247;p8"/>
          <p:cNvSpPr txBox="1">
            <a:spLocks noGrp="1"/>
          </p:cNvSpPr>
          <p:nvPr>
            <p:ph type="subTitle" idx="1"/>
          </p:nvPr>
        </p:nvSpPr>
        <p:spPr>
          <a:xfrm>
            <a:off x="6393180" y="2788603"/>
            <a:ext cx="4434840" cy="296284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1800"/>
              <a:buNone/>
            </a:pPr>
            <a:r>
              <a:rPr lang="en-US" dirty="0"/>
              <a:t>The keywords are set for certain events and in each cases there are specific actions to be performed. </a:t>
            </a:r>
            <a:endParaRPr dirty="0"/>
          </a:p>
          <a:p>
            <a:pPr marL="0" lvl="0" indent="0" algn="l" rtl="0">
              <a:lnSpc>
                <a:spcPct val="110000"/>
              </a:lnSpc>
              <a:spcBef>
                <a:spcPts val="1000"/>
              </a:spcBef>
              <a:spcAft>
                <a:spcPts val="0"/>
              </a:spcAft>
              <a:buClr>
                <a:schemeClr val="dk1"/>
              </a:buClr>
              <a:buSzPts val="1800"/>
              <a:buNone/>
            </a:pPr>
            <a:r>
              <a:rPr lang="en-US" dirty="0"/>
              <a:t>All these actions are performed by a function called </a:t>
            </a:r>
            <a:r>
              <a:rPr lang="en-US" b="0" dirty="0" err="1">
                <a:solidFill>
                  <a:srgbClr val="FF0000"/>
                </a:solidFill>
                <a:latin typeface="Consolas"/>
                <a:ea typeface="Consolas"/>
                <a:cs typeface="Consolas"/>
                <a:sym typeface="Consolas"/>
              </a:rPr>
              <a:t>handle_event</a:t>
            </a:r>
            <a:endParaRPr b="0" dirty="0">
              <a:solidFill>
                <a:srgbClr val="FF0000"/>
              </a:solidFill>
              <a:latin typeface="Consolas"/>
              <a:ea typeface="Consolas"/>
              <a:cs typeface="Consolas"/>
              <a:sym typeface="Consolas"/>
            </a:endParaRPr>
          </a:p>
          <a:p>
            <a:pPr marL="0" lvl="0" indent="0" algn="l" rtl="0">
              <a:lnSpc>
                <a:spcPct val="110000"/>
              </a:lnSpc>
              <a:spcBef>
                <a:spcPts val="1000"/>
              </a:spcBef>
              <a:spcAft>
                <a:spcPts val="0"/>
              </a:spcAft>
              <a:buClr>
                <a:schemeClr val="dk1"/>
              </a:buClr>
              <a:buSzPts val="1800"/>
              <a:buNone/>
            </a:pPr>
            <a:endParaRPr dirty="0"/>
          </a:p>
        </p:txBody>
      </p:sp>
      <p:sp>
        <p:nvSpPr>
          <p:cNvPr id="248" name="Google Shape;248;p8"/>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smtClean="0"/>
              <a:t>NOPERA-BOT</a:t>
            </a:r>
            <a:endParaRPr dirty="0"/>
          </a:p>
        </p:txBody>
      </p:sp>
      <p:sp>
        <p:nvSpPr>
          <p:cNvPr id="249" name="Google Shape;24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50" name="Google Shape;250;p8"/>
          <p:cNvPicPr preferRelativeResize="0"/>
          <p:nvPr/>
        </p:nvPicPr>
        <p:blipFill rotWithShape="1">
          <a:blip r:embed="rId4">
            <a:alphaModFix/>
          </a:blip>
          <a:srcRect/>
          <a:stretch/>
        </p:blipFill>
        <p:spPr>
          <a:xfrm>
            <a:off x="688492" y="614362"/>
            <a:ext cx="4162425" cy="5629275"/>
          </a:xfrm>
          <a:prstGeom prst="rect">
            <a:avLst/>
          </a:prstGeom>
          <a:noFill/>
          <a:ln>
            <a:noFill/>
          </a:ln>
        </p:spPr>
      </p:pic>
    </p:spTree>
  </p:cSld>
  <p:clrMapOvr>
    <a:masterClrMapping/>
  </p:clrMapOvr>
  <p:transition spd="slow">
    <p:push dir="u"/>
    <p:sndAc>
      <p:stSnd>
        <p:snd r:embed="rId3" name="arrow.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Graphical User Interface</a:t>
            </a:r>
            <a:endParaRPr lang="en-US" dirty="0"/>
          </a:p>
        </p:txBody>
      </p:sp>
      <p:sp>
        <p:nvSpPr>
          <p:cNvPr id="4" name="Slide Number Placeholder 3"/>
          <p:cNvSpPr>
            <a:spLocks noGrp="1"/>
          </p:cNvSpPr>
          <p:nvPr>
            <p:ph type="sldNum" idx="4294967295"/>
          </p:nvPr>
        </p:nvSpPr>
        <p:spPr>
          <a:xfrm>
            <a:off x="9448800" y="6356350"/>
            <a:ext cx="2743200" cy="365125"/>
          </a:xfrm>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002993469"/>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9" name="Picture 8"/>
          <p:cNvPicPr>
            <a:picLocks noChangeAspect="1"/>
          </p:cNvPicPr>
          <p:nvPr/>
        </p:nvPicPr>
        <p:blipFill>
          <a:blip r:embed="rId3"/>
          <a:stretch>
            <a:fillRect/>
          </a:stretch>
        </p:blipFill>
        <p:spPr>
          <a:xfrm>
            <a:off x="1042987" y="406400"/>
            <a:ext cx="9877425" cy="6315075"/>
          </a:xfrm>
          <a:prstGeom prst="rect">
            <a:avLst/>
          </a:prstGeom>
        </p:spPr>
      </p:pic>
    </p:spTree>
    <p:extLst>
      <p:ext uri="{BB962C8B-B14F-4D97-AF65-F5344CB8AC3E}">
        <p14:creationId xmlns:p14="http://schemas.microsoft.com/office/powerpoint/2010/main" val="2277439219"/>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Graphical User Interface</a:t>
            </a:r>
            <a:endParaRPr lang="en-US" dirty="0"/>
          </a:p>
        </p:txBody>
      </p:sp>
      <p:sp>
        <p:nvSpPr>
          <p:cNvPr id="3" name="Subtitle 2"/>
          <p:cNvSpPr>
            <a:spLocks noGrp="1"/>
          </p:cNvSpPr>
          <p:nvPr>
            <p:ph type="subTitle" idx="1"/>
          </p:nvPr>
        </p:nvSpPr>
        <p:spPr/>
        <p:txBody>
          <a:bodyPr>
            <a:normAutofit lnSpcReduction="10000"/>
          </a:bodyPr>
          <a:lstStyle/>
          <a:p>
            <a:r>
              <a:rPr lang="en-US" dirty="0" smtClean="0"/>
              <a:t>We Used SFML to create the GUI</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7" name="Picture 6"/>
          <p:cNvPicPr>
            <a:picLocks noChangeAspect="1"/>
          </p:cNvPicPr>
          <p:nvPr/>
        </p:nvPicPr>
        <p:blipFill>
          <a:blip r:embed="rId3"/>
          <a:stretch>
            <a:fillRect/>
          </a:stretch>
        </p:blipFill>
        <p:spPr>
          <a:xfrm>
            <a:off x="1072661" y="422031"/>
            <a:ext cx="3433030" cy="3039434"/>
          </a:xfrm>
          <a:prstGeom prst="rect">
            <a:avLst/>
          </a:prstGeom>
        </p:spPr>
      </p:pic>
      <p:pic>
        <p:nvPicPr>
          <p:cNvPr id="8" name="Picture 7"/>
          <p:cNvPicPr>
            <a:picLocks noChangeAspect="1"/>
          </p:cNvPicPr>
          <p:nvPr/>
        </p:nvPicPr>
        <p:blipFill>
          <a:blip r:embed="rId4"/>
          <a:stretch>
            <a:fillRect/>
          </a:stretch>
        </p:blipFill>
        <p:spPr>
          <a:xfrm>
            <a:off x="820442" y="3631435"/>
            <a:ext cx="4258214" cy="2755773"/>
          </a:xfrm>
          <a:prstGeom prst="rect">
            <a:avLst/>
          </a:prstGeom>
        </p:spPr>
      </p:pic>
    </p:spTree>
    <p:extLst>
      <p:ext uri="{BB962C8B-B14F-4D97-AF65-F5344CB8AC3E}">
        <p14:creationId xmlns:p14="http://schemas.microsoft.com/office/powerpoint/2010/main" val="2002711038"/>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Graphical User Interface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6" name="Picture 5"/>
          <p:cNvPicPr>
            <a:picLocks noChangeAspect="1"/>
          </p:cNvPicPr>
          <p:nvPr/>
        </p:nvPicPr>
        <p:blipFill>
          <a:blip r:embed="rId3"/>
          <a:stretch>
            <a:fillRect/>
          </a:stretch>
        </p:blipFill>
        <p:spPr>
          <a:xfrm>
            <a:off x="382016" y="841248"/>
            <a:ext cx="5180949" cy="2187512"/>
          </a:xfrm>
          <a:prstGeom prst="rect">
            <a:avLst/>
          </a:prstGeom>
        </p:spPr>
      </p:pic>
      <p:pic>
        <p:nvPicPr>
          <p:cNvPr id="7" name="Picture 6"/>
          <p:cNvPicPr>
            <a:picLocks noChangeAspect="1"/>
          </p:cNvPicPr>
          <p:nvPr/>
        </p:nvPicPr>
        <p:blipFill>
          <a:blip r:embed="rId4"/>
          <a:stretch>
            <a:fillRect/>
          </a:stretch>
        </p:blipFill>
        <p:spPr>
          <a:xfrm>
            <a:off x="382016" y="3313716"/>
            <a:ext cx="5113176" cy="3123359"/>
          </a:xfrm>
          <a:prstGeom prst="rect">
            <a:avLst/>
          </a:prstGeom>
        </p:spPr>
      </p:pic>
    </p:spTree>
    <p:extLst>
      <p:ext uri="{BB962C8B-B14F-4D97-AF65-F5344CB8AC3E}">
        <p14:creationId xmlns:p14="http://schemas.microsoft.com/office/powerpoint/2010/main" val="3282251052"/>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9"/>
          <p:cNvSpPr txBox="1">
            <a:spLocks noGrp="1"/>
          </p:cNvSpPr>
          <p:nvPr>
            <p:ph type="ctrTitle"/>
          </p:nvPr>
        </p:nvSpPr>
        <p:spPr>
          <a:xfrm>
            <a:off x="6391655" y="-1795934"/>
            <a:ext cx="4434840" cy="32369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600"/>
              <a:buFont typeface="Open Sans"/>
              <a:buNone/>
            </a:pPr>
            <a:r>
              <a:rPr lang="en-US"/>
              <a:t>Text to Speech</a:t>
            </a:r>
            <a:endParaRPr/>
          </a:p>
        </p:txBody>
      </p:sp>
      <p:sp>
        <p:nvSpPr>
          <p:cNvPr id="256" name="Google Shape;256;p9"/>
          <p:cNvSpPr txBox="1">
            <a:spLocks noGrp="1"/>
          </p:cNvSpPr>
          <p:nvPr>
            <p:ph type="subTitle" idx="1"/>
          </p:nvPr>
        </p:nvSpPr>
        <p:spPr>
          <a:xfrm>
            <a:off x="6391655" y="2041193"/>
            <a:ext cx="4726920" cy="4315157"/>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1800"/>
              <a:buNone/>
            </a:pPr>
            <a:r>
              <a:rPr lang="en-US" sz="1800"/>
              <a:t>Our Bot is no DUMB bot. It will talk to you if you are nice enough ☺</a:t>
            </a:r>
            <a:endParaRPr/>
          </a:p>
          <a:p>
            <a:pPr marL="0" lvl="0" indent="0" algn="l" rtl="0">
              <a:lnSpc>
                <a:spcPct val="110000"/>
              </a:lnSpc>
              <a:spcBef>
                <a:spcPts val="1000"/>
              </a:spcBef>
              <a:spcAft>
                <a:spcPts val="0"/>
              </a:spcAft>
              <a:buClr>
                <a:schemeClr val="dk1"/>
              </a:buClr>
              <a:buSzPts val="1800"/>
              <a:buNone/>
            </a:pPr>
            <a:r>
              <a:rPr lang="en-US" b="1"/>
              <a:t>T</a:t>
            </a:r>
            <a:r>
              <a:rPr lang="en-US"/>
              <a:t>o add this feature we used the API eSpeak. </a:t>
            </a:r>
            <a:endParaRPr/>
          </a:p>
          <a:p>
            <a:pPr marL="0" lvl="0" indent="0" algn="l" rtl="0">
              <a:lnSpc>
                <a:spcPct val="110000"/>
              </a:lnSpc>
              <a:spcBef>
                <a:spcPts val="1000"/>
              </a:spcBef>
              <a:spcAft>
                <a:spcPts val="0"/>
              </a:spcAft>
              <a:buClr>
                <a:srgbClr val="000000"/>
              </a:buClr>
              <a:buSzPts val="1800"/>
              <a:buNone/>
            </a:pPr>
            <a:r>
              <a:rPr lang="en-US" b="0" i="0">
                <a:solidFill>
                  <a:srgbClr val="000000"/>
                </a:solidFill>
                <a:latin typeface="Times New Roman"/>
                <a:ea typeface="Times New Roman"/>
                <a:cs typeface="Times New Roman"/>
                <a:sym typeface="Times New Roman"/>
              </a:rPr>
              <a:t>eSpeak uses a "formant synthesis" method. This allows many languages to be provided in a small size. The speech is clear, and can be used at high speeds, but is not as natural or smooth as larger synthesizers which are based on human speech recordings.</a:t>
            </a:r>
            <a:endParaRPr sz="1800" b="1"/>
          </a:p>
        </p:txBody>
      </p:sp>
      <p:sp>
        <p:nvSpPr>
          <p:cNvPr id="257" name="Google Shape;257;p9"/>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NOPERA-BOT</a:t>
            </a:r>
            <a:endParaRPr/>
          </a:p>
        </p:txBody>
      </p:sp>
      <p:sp>
        <p:nvSpPr>
          <p:cNvPr id="258" name="Google Shape;2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59" name="Google Shape;259;p9"/>
          <p:cNvPicPr preferRelativeResize="0"/>
          <p:nvPr/>
        </p:nvPicPr>
        <p:blipFill rotWithShape="1">
          <a:blip r:embed="rId4">
            <a:alphaModFix/>
          </a:blip>
          <a:srcRect/>
          <a:stretch/>
        </p:blipFill>
        <p:spPr>
          <a:xfrm>
            <a:off x="748222" y="2356140"/>
            <a:ext cx="4654560" cy="2145719"/>
          </a:xfrm>
          <a:prstGeom prst="rect">
            <a:avLst/>
          </a:prstGeom>
          <a:noFill/>
          <a:ln>
            <a:noFill/>
          </a:ln>
        </p:spPr>
      </p:pic>
    </p:spTree>
  </p:cSld>
  <p:clrMapOvr>
    <a:masterClrMapping/>
  </p:clrMapOvr>
  <p:transition spd="slow">
    <p:push dir="u"/>
    <p:sndAc>
      <p:stSnd>
        <p:snd r:embed="rId3" name="arrow.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0"/>
          <p:cNvSpPr txBox="1">
            <a:spLocks noGrp="1"/>
          </p:cNvSpPr>
          <p:nvPr>
            <p:ph type="ctrTitle"/>
          </p:nvPr>
        </p:nvSpPr>
        <p:spPr>
          <a:xfrm>
            <a:off x="6391650" y="-1206627"/>
            <a:ext cx="4434840" cy="32369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600"/>
              <a:buFont typeface="Open Sans"/>
              <a:buNone/>
            </a:pPr>
            <a:r>
              <a:rPr lang="en-US"/>
              <a:t>Saving Conversation log</a:t>
            </a:r>
            <a:br>
              <a:rPr lang="en-US"/>
            </a:br>
            <a:endParaRPr/>
          </a:p>
        </p:txBody>
      </p:sp>
      <p:sp>
        <p:nvSpPr>
          <p:cNvPr id="265" name="Google Shape;265;p10"/>
          <p:cNvSpPr txBox="1">
            <a:spLocks noGrp="1"/>
          </p:cNvSpPr>
          <p:nvPr>
            <p:ph type="subTitle" idx="1"/>
          </p:nvPr>
        </p:nvSpPr>
        <p:spPr>
          <a:xfrm>
            <a:off x="6391655" y="1949261"/>
            <a:ext cx="4530099" cy="2009775"/>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1800"/>
              <a:buNone/>
            </a:pPr>
            <a:r>
              <a:rPr lang="en-US"/>
              <a:t>We will save the conversion between the user and the bot in a separate text file along with the time log. </a:t>
            </a:r>
            <a:r>
              <a:rPr lang="en-US" b="1"/>
              <a:t>E.g.</a:t>
            </a:r>
            <a:endParaRPr/>
          </a:p>
        </p:txBody>
      </p:sp>
      <p:sp>
        <p:nvSpPr>
          <p:cNvPr id="266" name="Google Shape;266;p10"/>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NOPERA-BOT</a:t>
            </a:r>
            <a:endParaRPr/>
          </a:p>
        </p:txBody>
      </p:sp>
      <p:sp>
        <p:nvSpPr>
          <p:cNvPr id="267" name="Google Shape;2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68" name="Google Shape;268;p10"/>
          <p:cNvPicPr preferRelativeResize="0"/>
          <p:nvPr/>
        </p:nvPicPr>
        <p:blipFill rotWithShape="1">
          <a:blip r:embed="rId4">
            <a:alphaModFix/>
          </a:blip>
          <a:srcRect/>
          <a:stretch/>
        </p:blipFill>
        <p:spPr>
          <a:xfrm>
            <a:off x="487671" y="749680"/>
            <a:ext cx="5010150" cy="2047875"/>
          </a:xfrm>
          <a:prstGeom prst="rect">
            <a:avLst/>
          </a:prstGeom>
          <a:noFill/>
          <a:ln>
            <a:noFill/>
          </a:ln>
        </p:spPr>
      </p:pic>
      <p:pic>
        <p:nvPicPr>
          <p:cNvPr id="269" name="Google Shape;269;p10"/>
          <p:cNvPicPr preferRelativeResize="0"/>
          <p:nvPr/>
        </p:nvPicPr>
        <p:blipFill rotWithShape="1">
          <a:blip r:embed="rId5">
            <a:alphaModFix/>
          </a:blip>
          <a:srcRect/>
          <a:stretch/>
        </p:blipFill>
        <p:spPr>
          <a:xfrm>
            <a:off x="1270246" y="3547555"/>
            <a:ext cx="3333750" cy="2009775"/>
          </a:xfrm>
          <a:prstGeom prst="rect">
            <a:avLst/>
          </a:prstGeom>
          <a:noFill/>
          <a:ln>
            <a:noFill/>
          </a:ln>
        </p:spPr>
      </p:pic>
      <p:pic>
        <p:nvPicPr>
          <p:cNvPr id="270" name="Google Shape;270;p10"/>
          <p:cNvPicPr preferRelativeResize="0"/>
          <p:nvPr/>
        </p:nvPicPr>
        <p:blipFill rotWithShape="1">
          <a:blip r:embed="rId6">
            <a:alphaModFix/>
          </a:blip>
          <a:srcRect/>
          <a:stretch/>
        </p:blipFill>
        <p:spPr>
          <a:xfrm>
            <a:off x="6481128" y="3059582"/>
            <a:ext cx="4440626" cy="2985720"/>
          </a:xfrm>
          <a:prstGeom prst="rect">
            <a:avLst/>
          </a:prstGeom>
          <a:noFill/>
          <a:ln>
            <a:noFill/>
          </a:ln>
        </p:spPr>
      </p:pic>
    </p:spTree>
  </p:cSld>
  <p:clrMapOvr>
    <a:masterClrMapping/>
  </p:clrMapOvr>
  <p:transition spd="slow">
    <p:push dir="u"/>
    <p:sndAc>
      <p:stSnd>
        <p:snd r:embed="rId3" name="arrow.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2"/>
          <p:cNvSpPr txBox="1">
            <a:spLocks noGrp="1"/>
          </p:cNvSpPr>
          <p:nvPr>
            <p:ph type="title"/>
          </p:nvPr>
        </p:nvSpPr>
        <p:spPr>
          <a:xfrm>
            <a:off x="576072" y="365125"/>
            <a:ext cx="1077163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5400"/>
              <a:buFont typeface="Open Sans"/>
              <a:buNone/>
            </a:pPr>
            <a:r>
              <a:rPr lang="en-US"/>
              <a:t>TEAM</a:t>
            </a:r>
            <a:endParaRPr/>
          </a:p>
        </p:txBody>
      </p:sp>
      <p:sp>
        <p:nvSpPr>
          <p:cNvPr id="286" name="Google Shape;286;p12"/>
          <p:cNvSpPr txBox="1">
            <a:spLocks noGrp="1"/>
          </p:cNvSpPr>
          <p:nvPr>
            <p:ph type="ftr" idx="11"/>
          </p:nvPr>
        </p:nvSpPr>
        <p:spPr>
          <a:xfrm>
            <a:off x="8503920" y="841248"/>
            <a:ext cx="363016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smtClean="0"/>
              <a:t>NOPERA-BOT</a:t>
            </a:r>
            <a:endParaRPr dirty="0"/>
          </a:p>
        </p:txBody>
      </p:sp>
      <p:grpSp>
        <p:nvGrpSpPr>
          <p:cNvPr id="287" name="Google Shape;287;p12"/>
          <p:cNvGrpSpPr/>
          <p:nvPr/>
        </p:nvGrpSpPr>
        <p:grpSpPr>
          <a:xfrm>
            <a:off x="578887" y="4885484"/>
            <a:ext cx="10765938" cy="960199"/>
            <a:chOff x="2624" y="3059859"/>
            <a:chExt cx="10765938" cy="960199"/>
          </a:xfrm>
        </p:grpSpPr>
        <p:sp>
          <p:nvSpPr>
            <p:cNvPr id="289" name="Google Shape;289;p12"/>
            <p:cNvSpPr/>
            <p:nvPr/>
          </p:nvSpPr>
          <p:spPr>
            <a:xfrm>
              <a:off x="2624" y="3081438"/>
              <a:ext cx="2379213" cy="48734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2"/>
            <p:cNvSpPr txBox="1"/>
            <p:nvPr/>
          </p:nvSpPr>
          <p:spPr>
            <a:xfrm>
              <a:off x="1093687" y="3103017"/>
              <a:ext cx="2379213" cy="48734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500"/>
                <a:buFont typeface="Open Sans"/>
                <a:buNone/>
              </a:pPr>
              <a:r>
                <a:rPr lang="en-US" sz="1600" b="1" dirty="0" smtClean="0">
                  <a:solidFill>
                    <a:schemeClr val="bg1"/>
                  </a:solidFill>
                </a:rPr>
                <a:t>Sadia </a:t>
              </a:r>
              <a:r>
                <a:rPr lang="en-US" sz="1600" b="1" dirty="0" err="1" smtClean="0">
                  <a:solidFill>
                    <a:schemeClr val="bg1"/>
                  </a:solidFill>
                </a:rPr>
                <a:t>Alam</a:t>
              </a:r>
              <a:endParaRPr b="1" dirty="0">
                <a:solidFill>
                  <a:schemeClr val="bg1"/>
                </a:solidFill>
              </a:endParaRPr>
            </a:p>
          </p:txBody>
        </p:sp>
        <p:sp>
          <p:nvSpPr>
            <p:cNvPr id="291" name="Google Shape;291;p12"/>
            <p:cNvSpPr/>
            <p:nvPr/>
          </p:nvSpPr>
          <p:spPr>
            <a:xfrm>
              <a:off x="2624" y="3416310"/>
              <a:ext cx="2379213" cy="6037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2"/>
            <p:cNvSpPr/>
            <p:nvPr/>
          </p:nvSpPr>
          <p:spPr>
            <a:xfrm>
              <a:off x="2798199" y="3081438"/>
              <a:ext cx="2379213" cy="48734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2"/>
            <p:cNvSpPr txBox="1"/>
            <p:nvPr/>
          </p:nvSpPr>
          <p:spPr>
            <a:xfrm>
              <a:off x="4449599" y="3059859"/>
              <a:ext cx="2379213" cy="48734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500"/>
                <a:buFont typeface="Open Sans"/>
                <a:buNone/>
              </a:pPr>
              <a:r>
                <a:rPr lang="en-US" sz="1500" b="1" dirty="0" smtClean="0">
                  <a:solidFill>
                    <a:schemeClr val="lt1"/>
                  </a:solidFill>
                  <a:latin typeface="Open Sans"/>
                  <a:ea typeface="Open Sans"/>
                  <a:cs typeface="Open Sans"/>
                  <a:sym typeface="Open Sans"/>
                </a:rPr>
                <a:t>Shaikh </a:t>
              </a:r>
              <a:r>
                <a:rPr lang="en-US" sz="1500" b="1" dirty="0" err="1" smtClean="0">
                  <a:solidFill>
                    <a:schemeClr val="lt1"/>
                  </a:solidFill>
                  <a:latin typeface="Open Sans"/>
                  <a:ea typeface="Open Sans"/>
                  <a:cs typeface="Open Sans"/>
                  <a:sym typeface="Open Sans"/>
                </a:rPr>
                <a:t>Faiyaz</a:t>
              </a:r>
              <a:endParaRPr lang="en-US" sz="1500" b="1" dirty="0" smtClean="0">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chemeClr val="lt1"/>
                </a:buClr>
                <a:buSzPts val="1500"/>
                <a:buFont typeface="Open Sans"/>
                <a:buNone/>
              </a:pPr>
              <a:r>
                <a:rPr lang="en-US" sz="1500" b="1" dirty="0" smtClean="0">
                  <a:solidFill>
                    <a:schemeClr val="lt1"/>
                  </a:solidFill>
                  <a:latin typeface="Open Sans"/>
                  <a:ea typeface="Open Sans"/>
                  <a:cs typeface="Open Sans"/>
                  <a:sym typeface="Open Sans"/>
                </a:rPr>
                <a:t> Karim</a:t>
              </a:r>
              <a:endParaRPr dirty="0"/>
            </a:p>
          </p:txBody>
        </p:sp>
        <p:sp>
          <p:nvSpPr>
            <p:cNvPr id="295" name="Google Shape;295;p12"/>
            <p:cNvSpPr/>
            <p:nvPr/>
          </p:nvSpPr>
          <p:spPr>
            <a:xfrm>
              <a:off x="2798199" y="3416310"/>
              <a:ext cx="2379213" cy="6037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2"/>
            <p:cNvSpPr/>
            <p:nvPr/>
          </p:nvSpPr>
          <p:spPr>
            <a:xfrm>
              <a:off x="5593774" y="3081438"/>
              <a:ext cx="2379213" cy="48734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2"/>
            <p:cNvSpPr/>
            <p:nvPr/>
          </p:nvSpPr>
          <p:spPr>
            <a:xfrm>
              <a:off x="5593774" y="3416310"/>
              <a:ext cx="2379213" cy="6037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2"/>
            <p:cNvSpPr/>
            <p:nvPr/>
          </p:nvSpPr>
          <p:spPr>
            <a:xfrm>
              <a:off x="8389349" y="3081438"/>
              <a:ext cx="2379213" cy="48734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2"/>
            <p:cNvSpPr txBox="1"/>
            <p:nvPr/>
          </p:nvSpPr>
          <p:spPr>
            <a:xfrm>
              <a:off x="7790355" y="3073653"/>
              <a:ext cx="2379213" cy="48734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500"/>
                <a:buFont typeface="Open Sans"/>
                <a:buNone/>
              </a:pPr>
              <a:r>
                <a:rPr lang="en-US" sz="1500" b="1" dirty="0" err="1" smtClean="0">
                  <a:solidFill>
                    <a:schemeClr val="lt1"/>
                  </a:solidFill>
                  <a:latin typeface="Open Sans"/>
                  <a:ea typeface="Open Sans"/>
                  <a:cs typeface="Open Sans"/>
                  <a:sym typeface="Open Sans"/>
                </a:rPr>
                <a:t>Sajid</a:t>
              </a:r>
              <a:r>
                <a:rPr lang="en-US" sz="1500" b="1" dirty="0" smtClean="0">
                  <a:solidFill>
                    <a:schemeClr val="lt1"/>
                  </a:solidFill>
                  <a:latin typeface="Open Sans"/>
                  <a:ea typeface="Open Sans"/>
                  <a:cs typeface="Open Sans"/>
                  <a:sym typeface="Open Sans"/>
                </a:rPr>
                <a:t> Ahmed</a:t>
              </a:r>
            </a:p>
            <a:p>
              <a:pPr marL="0" marR="0" lvl="0" indent="0" algn="ctr" rtl="0">
                <a:lnSpc>
                  <a:spcPct val="100000"/>
                </a:lnSpc>
                <a:spcBef>
                  <a:spcPts val="0"/>
                </a:spcBef>
                <a:spcAft>
                  <a:spcPts val="0"/>
                </a:spcAft>
                <a:buClr>
                  <a:schemeClr val="lt1"/>
                </a:buClr>
                <a:buSzPts val="1500"/>
                <a:buFont typeface="Open Sans"/>
                <a:buNone/>
              </a:pPr>
              <a:r>
                <a:rPr lang="en-US" sz="1500" b="1" dirty="0" smtClean="0">
                  <a:solidFill>
                    <a:schemeClr val="lt1"/>
                  </a:solidFill>
                  <a:latin typeface="Open Sans"/>
                  <a:ea typeface="Open Sans"/>
                  <a:cs typeface="Open Sans"/>
                  <a:sym typeface="Open Sans"/>
                </a:rPr>
                <a:t>Chowdhury</a:t>
              </a:r>
              <a:endParaRPr dirty="0"/>
            </a:p>
          </p:txBody>
        </p:sp>
        <p:sp>
          <p:nvSpPr>
            <p:cNvPr id="303" name="Google Shape;303;p12"/>
            <p:cNvSpPr/>
            <p:nvPr/>
          </p:nvSpPr>
          <p:spPr>
            <a:xfrm>
              <a:off x="8389349" y="3416310"/>
              <a:ext cx="2379213" cy="6037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2"/>
          <p:cNvSpPr txBox="1">
            <a:spLocks noGrp="1"/>
          </p:cNvSpPr>
          <p:nvPr>
            <p:ph type="dt" idx="10"/>
          </p:nvPr>
        </p:nvSpPr>
        <p:spPr>
          <a:xfrm>
            <a:off x="658368"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9/3/20XX</a:t>
            </a:r>
            <a:endParaRPr/>
          </a:p>
        </p:txBody>
      </p:sp>
      <p:sp>
        <p:nvSpPr>
          <p:cNvPr id="305" name="Google Shape;30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2" name="Picture 1"/>
          <p:cNvPicPr>
            <a:picLocks noChangeAspect="1"/>
          </p:cNvPicPr>
          <p:nvPr/>
        </p:nvPicPr>
        <p:blipFill>
          <a:blip r:embed="rId4"/>
          <a:stretch>
            <a:fillRect/>
          </a:stretch>
        </p:blipFill>
        <p:spPr>
          <a:xfrm>
            <a:off x="1768493" y="1816819"/>
            <a:ext cx="2182128" cy="2705708"/>
          </a:xfrm>
          <a:prstGeom prst="rect">
            <a:avLst/>
          </a:prstGeom>
        </p:spPr>
      </p:pic>
      <p:pic>
        <p:nvPicPr>
          <p:cNvPr id="3" name="Picture 2"/>
          <p:cNvPicPr>
            <a:picLocks noChangeAspect="1"/>
          </p:cNvPicPr>
          <p:nvPr/>
        </p:nvPicPr>
        <p:blipFill>
          <a:blip r:embed="rId5"/>
          <a:stretch>
            <a:fillRect/>
          </a:stretch>
        </p:blipFill>
        <p:spPr>
          <a:xfrm>
            <a:off x="4938102" y="1827532"/>
            <a:ext cx="2554735" cy="2694995"/>
          </a:xfrm>
          <a:prstGeom prst="rect">
            <a:avLst/>
          </a:prstGeom>
        </p:spPr>
      </p:pic>
      <p:pic>
        <p:nvPicPr>
          <p:cNvPr id="5" name="Picture 4"/>
          <p:cNvPicPr>
            <a:picLocks noChangeAspect="1"/>
          </p:cNvPicPr>
          <p:nvPr/>
        </p:nvPicPr>
        <p:blipFill>
          <a:blip r:embed="rId6"/>
          <a:stretch>
            <a:fillRect/>
          </a:stretch>
        </p:blipFill>
        <p:spPr>
          <a:xfrm>
            <a:off x="8303065" y="1816819"/>
            <a:ext cx="2509953" cy="2697923"/>
          </a:xfrm>
          <a:prstGeom prst="rect">
            <a:avLst/>
          </a:prstGeom>
        </p:spPr>
      </p:pic>
    </p:spTree>
  </p:cSld>
  <p:clrMapOvr>
    <a:masterClrMapping/>
  </p:clrMapOvr>
  <p:transition spd="slow">
    <p:push dir="u"/>
    <p:sndAc>
      <p:stSnd>
        <p:snd r:embed="rId3" name="arrow.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1"/>
          <p:cNvSpPr txBox="1">
            <a:spLocks noGrp="1"/>
          </p:cNvSpPr>
          <p:nvPr>
            <p:ph type="ctrTitle"/>
          </p:nvPr>
        </p:nvSpPr>
        <p:spPr>
          <a:xfrm>
            <a:off x="6391655" y="-1822438"/>
            <a:ext cx="4434840" cy="32369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600"/>
              <a:buFont typeface="Open Sans"/>
              <a:buNone/>
            </a:pPr>
            <a:r>
              <a:rPr lang="en-US"/>
              <a:t>Learning Capability</a:t>
            </a:r>
            <a:endParaRPr/>
          </a:p>
        </p:txBody>
      </p:sp>
      <p:sp>
        <p:nvSpPr>
          <p:cNvPr id="276" name="Google Shape;276;p11"/>
          <p:cNvSpPr txBox="1">
            <a:spLocks noGrp="1"/>
          </p:cNvSpPr>
          <p:nvPr>
            <p:ph type="subTitle" idx="1"/>
          </p:nvPr>
        </p:nvSpPr>
        <p:spPr>
          <a:xfrm>
            <a:off x="6484157" y="2203173"/>
            <a:ext cx="4249836" cy="3547873"/>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1800"/>
              <a:buNone/>
            </a:pPr>
            <a:r>
              <a:rPr lang="en-US"/>
              <a:t>When the program quits then all the inputs the bot could not understand will be saved in a separate file where the developers can mend their mistakes.</a:t>
            </a:r>
            <a:endParaRPr/>
          </a:p>
        </p:txBody>
      </p:sp>
      <p:sp>
        <p:nvSpPr>
          <p:cNvPr id="277" name="Google Shape;277;p11"/>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NOPERA-BOT</a:t>
            </a:r>
            <a:endParaRPr/>
          </a:p>
        </p:txBody>
      </p:sp>
      <p:sp>
        <p:nvSpPr>
          <p:cNvPr id="278" name="Google Shape;2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79" name="Google Shape;279;p11"/>
          <p:cNvSpPr>
            <a:spLocks noGrp="1"/>
          </p:cNvSpPr>
          <p:nvPr>
            <p:ph type="pic" idx="2"/>
          </p:nvPr>
        </p:nvSpPr>
        <p:spPr>
          <a:xfrm>
            <a:off x="283464" y="301752"/>
            <a:ext cx="5221224" cy="6263640"/>
          </a:xfrm>
          <a:prstGeom prst="rect">
            <a:avLst/>
          </a:prstGeom>
          <a:noFill/>
          <a:ln>
            <a:noFill/>
          </a:ln>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pic>
        <p:nvPicPr>
          <p:cNvPr id="280" name="Google Shape;280;p11"/>
          <p:cNvPicPr preferRelativeResize="0"/>
          <p:nvPr/>
        </p:nvPicPr>
        <p:blipFill rotWithShape="1">
          <a:blip r:embed="rId4">
            <a:alphaModFix/>
          </a:blip>
          <a:srcRect/>
          <a:stretch/>
        </p:blipFill>
        <p:spPr>
          <a:xfrm>
            <a:off x="631888" y="2057400"/>
            <a:ext cx="4524375" cy="2743200"/>
          </a:xfrm>
          <a:prstGeom prst="rect">
            <a:avLst/>
          </a:prstGeom>
          <a:noFill/>
          <a:ln>
            <a:noFill/>
          </a:ln>
        </p:spPr>
      </p:pic>
    </p:spTree>
  </p:cSld>
  <p:clrMapOvr>
    <a:masterClrMapping/>
  </p:clrMapOvr>
  <p:transition spd="slow">
    <p:push dir="u"/>
    <p:sndAc>
      <p:stSnd>
        <p:snd r:embed="rId3" name="arrow.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Main Window Loop</a:t>
            </a:r>
            <a:endParaRPr lang="en-US" dirty="0"/>
          </a:p>
        </p:txBody>
      </p:sp>
      <p:sp>
        <p:nvSpPr>
          <p:cNvPr id="4" name="Slide Number Placeholder 3"/>
          <p:cNvSpPr>
            <a:spLocks noGrp="1"/>
          </p:cNvSpPr>
          <p:nvPr>
            <p:ph type="sldNum" idx="4294967295"/>
          </p:nvPr>
        </p:nvSpPr>
        <p:spPr>
          <a:xfrm>
            <a:off x="9448800" y="6356350"/>
            <a:ext cx="2743200" cy="365125"/>
          </a:xfrm>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2097669153"/>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 name="Picture 5"/>
          <p:cNvPicPr>
            <a:picLocks noChangeAspect="1"/>
          </p:cNvPicPr>
          <p:nvPr/>
        </p:nvPicPr>
        <p:blipFill>
          <a:blip r:embed="rId3"/>
          <a:stretch>
            <a:fillRect/>
          </a:stretch>
        </p:blipFill>
        <p:spPr>
          <a:xfrm>
            <a:off x="752585" y="841247"/>
            <a:ext cx="5425979" cy="5184648"/>
          </a:xfrm>
          <a:prstGeom prst="rect">
            <a:avLst/>
          </a:prstGeom>
        </p:spPr>
      </p:pic>
      <p:pic>
        <p:nvPicPr>
          <p:cNvPr id="12" name="Picture 11"/>
          <p:cNvPicPr>
            <a:picLocks noChangeAspect="1"/>
          </p:cNvPicPr>
          <p:nvPr/>
        </p:nvPicPr>
        <p:blipFill>
          <a:blip r:embed="rId4"/>
          <a:stretch>
            <a:fillRect/>
          </a:stretch>
        </p:blipFill>
        <p:spPr>
          <a:xfrm>
            <a:off x="6900919" y="506711"/>
            <a:ext cx="4110345" cy="5853721"/>
          </a:xfrm>
          <a:prstGeom prst="rect">
            <a:avLst/>
          </a:prstGeom>
        </p:spPr>
      </p:pic>
    </p:spTree>
    <p:extLst>
      <p:ext uri="{BB962C8B-B14F-4D97-AF65-F5344CB8AC3E}">
        <p14:creationId xmlns:p14="http://schemas.microsoft.com/office/powerpoint/2010/main" val="2844372346"/>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8" name="Picture 7"/>
          <p:cNvPicPr>
            <a:picLocks noChangeAspect="1"/>
          </p:cNvPicPr>
          <p:nvPr/>
        </p:nvPicPr>
        <p:blipFill>
          <a:blip r:embed="rId3"/>
          <a:stretch>
            <a:fillRect/>
          </a:stretch>
        </p:blipFill>
        <p:spPr>
          <a:xfrm>
            <a:off x="3376246" y="877766"/>
            <a:ext cx="5132510" cy="5278228"/>
          </a:xfrm>
          <a:prstGeom prst="rect">
            <a:avLst/>
          </a:prstGeom>
        </p:spPr>
      </p:pic>
    </p:spTree>
    <p:extLst>
      <p:ext uri="{BB962C8B-B14F-4D97-AF65-F5344CB8AC3E}">
        <p14:creationId xmlns:p14="http://schemas.microsoft.com/office/powerpoint/2010/main" val="2540730958"/>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3"/>
          <p:cNvSpPr txBox="1">
            <a:spLocks noGrp="1"/>
          </p:cNvSpPr>
          <p:nvPr>
            <p:ph type="ctrTitle"/>
          </p:nvPr>
        </p:nvSpPr>
        <p:spPr>
          <a:xfrm>
            <a:off x="6391656" y="804672"/>
            <a:ext cx="4434840" cy="88696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Open Sans"/>
              <a:buNone/>
            </a:pPr>
            <a:r>
              <a:rPr lang="en-US"/>
              <a:t>Summary</a:t>
            </a:r>
            <a:endParaRPr/>
          </a:p>
        </p:txBody>
      </p:sp>
      <p:sp>
        <p:nvSpPr>
          <p:cNvPr id="311" name="Google Shape;311;p13"/>
          <p:cNvSpPr txBox="1">
            <a:spLocks noGrp="1"/>
          </p:cNvSpPr>
          <p:nvPr>
            <p:ph type="subTitle" idx="1"/>
          </p:nvPr>
        </p:nvSpPr>
        <p:spPr>
          <a:xfrm>
            <a:off x="6391654" y="1801368"/>
            <a:ext cx="4434840" cy="4754880"/>
          </a:xfrm>
          <a:prstGeom prst="rect">
            <a:avLst/>
          </a:prstGeom>
          <a:noFill/>
          <a:ln>
            <a:noFill/>
          </a:ln>
        </p:spPr>
        <p:txBody>
          <a:bodyPr spcFirstLastPara="1" wrap="square" lIns="91425" tIns="45700" rIns="91425" bIns="45700" anchor="t" anchorCtr="0">
            <a:normAutofit fontScale="92500" lnSpcReduction="10000"/>
          </a:bodyPr>
          <a:lstStyle/>
          <a:p>
            <a:r>
              <a:rPr lang="en-US" dirty="0" smtClean="0"/>
              <a:t>	To </a:t>
            </a:r>
            <a:r>
              <a:rPr lang="en-US" dirty="0"/>
              <a:t>be honest, this project was a </a:t>
            </a:r>
            <a:r>
              <a:rPr lang="en-US" dirty="0" smtClean="0"/>
              <a:t>good learning </a:t>
            </a:r>
            <a:r>
              <a:rPr lang="en-US" dirty="0"/>
              <a:t>experience for all of us. There were many ups, as well as many downs. But all of these will help us to become better programmers in the future hopefully. The nights spent together on discord pulling our hairs over the code were especially memorable. We hope everything came together to present you guys with a project we could be proud of. </a:t>
            </a:r>
          </a:p>
          <a:p>
            <a:r>
              <a:rPr lang="en-US" dirty="0"/>
              <a:t/>
            </a:r>
            <a:br>
              <a:rPr lang="en-US" dirty="0"/>
            </a:br>
            <a:endParaRPr dirty="0"/>
          </a:p>
        </p:txBody>
      </p:sp>
      <p:sp>
        <p:nvSpPr>
          <p:cNvPr id="315" name="Google Shape;315;p13"/>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smtClean="0"/>
              <a:t>NOPERA-BOT</a:t>
            </a:r>
            <a:endParaRPr dirty="0"/>
          </a:p>
        </p:txBody>
      </p:sp>
      <p:sp>
        <p:nvSpPr>
          <p:cNvPr id="316" name="Google Shape;3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5" name="Picture 4"/>
          <p:cNvPicPr>
            <a:picLocks noChangeAspect="1"/>
          </p:cNvPicPr>
          <p:nvPr/>
        </p:nvPicPr>
        <p:blipFill>
          <a:blip r:embed="rId4"/>
          <a:stretch>
            <a:fillRect/>
          </a:stretch>
        </p:blipFill>
        <p:spPr>
          <a:xfrm>
            <a:off x="122657" y="770058"/>
            <a:ext cx="2771419" cy="1568843"/>
          </a:xfrm>
          <a:prstGeom prst="rect">
            <a:avLst/>
          </a:prstGeom>
        </p:spPr>
      </p:pic>
      <p:pic>
        <p:nvPicPr>
          <p:cNvPr id="7" name="Picture 6"/>
          <p:cNvPicPr>
            <a:picLocks noChangeAspect="1"/>
          </p:cNvPicPr>
          <p:nvPr/>
        </p:nvPicPr>
        <p:blipFill>
          <a:blip r:embed="rId5"/>
          <a:stretch>
            <a:fillRect/>
          </a:stretch>
        </p:blipFill>
        <p:spPr>
          <a:xfrm>
            <a:off x="3044952" y="173510"/>
            <a:ext cx="2360895" cy="3200215"/>
          </a:xfrm>
          <a:prstGeom prst="rect">
            <a:avLst/>
          </a:prstGeom>
        </p:spPr>
      </p:pic>
      <p:pic>
        <p:nvPicPr>
          <p:cNvPr id="9" name="Picture 8"/>
          <p:cNvPicPr>
            <a:picLocks noChangeAspect="1"/>
          </p:cNvPicPr>
          <p:nvPr/>
        </p:nvPicPr>
        <p:blipFill>
          <a:blip r:embed="rId6"/>
          <a:stretch>
            <a:fillRect/>
          </a:stretch>
        </p:blipFill>
        <p:spPr>
          <a:xfrm>
            <a:off x="637930" y="3615348"/>
            <a:ext cx="4263781" cy="2741002"/>
          </a:xfrm>
          <a:prstGeom prst="rect">
            <a:avLst/>
          </a:prstGeom>
        </p:spPr>
      </p:pic>
    </p:spTree>
  </p:cSld>
  <p:clrMapOvr>
    <a:masterClrMapping/>
  </p:clrMapOvr>
  <p:transition spd="slow">
    <p:push dir="u"/>
    <p:sndAc>
      <p:stSnd>
        <p:snd r:embed="rId3" name="arrow.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4"/>
          <p:cNvSpPr txBox="1">
            <a:spLocks noGrp="1"/>
          </p:cNvSpPr>
          <p:nvPr>
            <p:ph type="dt" idx="10"/>
          </p:nvPr>
        </p:nvSpPr>
        <p:spPr>
          <a:xfrm>
            <a:off x="658368" y="20116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9/2/2021</a:t>
            </a:r>
            <a:endParaRPr dirty="0"/>
          </a:p>
        </p:txBody>
      </p:sp>
      <p:sp>
        <p:nvSpPr>
          <p:cNvPr id="322" name="Google Shape;322;p14"/>
          <p:cNvSpPr txBox="1">
            <a:spLocks noGrp="1"/>
          </p:cNvSpPr>
          <p:nvPr>
            <p:ph type="sldNum" idx="12"/>
          </p:nvPr>
        </p:nvSpPr>
        <p:spPr>
          <a:xfrm>
            <a:off x="8610600" y="20116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23" name="Google Shape;323;p14"/>
          <p:cNvSpPr txBox="1">
            <a:spLocks noGrp="1"/>
          </p:cNvSpPr>
          <p:nvPr>
            <p:ph type="ftr" idx="11"/>
          </p:nvPr>
        </p:nvSpPr>
        <p:spPr>
          <a:xfrm rot="-5400000">
            <a:off x="-548640" y="1938528"/>
            <a:ext cx="278892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smtClean="0"/>
              <a:t>NOPERA-BOT</a:t>
            </a:r>
            <a:endParaRPr dirty="0"/>
          </a:p>
        </p:txBody>
      </p:sp>
      <p:pic>
        <p:nvPicPr>
          <p:cNvPr id="324" name="Google Shape;324;p14" descr="mountains at sunset"/>
          <p:cNvPicPr preferRelativeResize="0">
            <a:picLocks noGrp="1"/>
          </p:cNvPicPr>
          <p:nvPr>
            <p:ph type="pic" idx="2"/>
          </p:nvPr>
        </p:nvPicPr>
        <p:blipFill rotWithShape="1">
          <a:blip r:embed="rId4">
            <a:alphaModFix/>
          </a:blip>
          <a:srcRect t="41" b="41"/>
          <a:stretch/>
        </p:blipFill>
        <p:spPr>
          <a:xfrm>
            <a:off x="1777111" y="407499"/>
            <a:ext cx="1952279" cy="1952279"/>
          </a:xfrm>
          <a:prstGeom prst="rect">
            <a:avLst/>
          </a:prstGeom>
          <a:noFill/>
          <a:ln>
            <a:noFill/>
          </a:ln>
        </p:spPr>
      </p:pic>
      <p:pic>
        <p:nvPicPr>
          <p:cNvPr id="325" name="Google Shape;325;p14" descr="mountains at sunset"/>
          <p:cNvPicPr preferRelativeResize="0">
            <a:picLocks noGrp="1"/>
          </p:cNvPicPr>
          <p:nvPr>
            <p:ph type="pic" idx="3"/>
          </p:nvPr>
        </p:nvPicPr>
        <p:blipFill rotWithShape="1">
          <a:blip r:embed="rId5">
            <a:alphaModFix/>
          </a:blip>
          <a:srcRect t="347" b="347"/>
          <a:stretch/>
        </p:blipFill>
        <p:spPr>
          <a:xfrm>
            <a:off x="3528345" y="1972581"/>
            <a:ext cx="2290065" cy="2273502"/>
          </a:xfrm>
          <a:prstGeom prst="rect">
            <a:avLst/>
          </a:prstGeom>
          <a:noFill/>
          <a:ln>
            <a:noFill/>
          </a:ln>
        </p:spPr>
      </p:pic>
      <p:sp>
        <p:nvSpPr>
          <p:cNvPr id="326" name="Google Shape;326;p14"/>
          <p:cNvSpPr txBox="1">
            <a:spLocks noGrp="1"/>
          </p:cNvSpPr>
          <p:nvPr>
            <p:ph type="title"/>
          </p:nvPr>
        </p:nvSpPr>
        <p:spPr>
          <a:xfrm>
            <a:off x="5760720" y="585216"/>
            <a:ext cx="5276088" cy="2276856"/>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lt1"/>
              </a:buClr>
              <a:buSzPts val="4800"/>
              <a:buFont typeface="Open Sans"/>
              <a:buNone/>
            </a:pPr>
            <a:r>
              <a:rPr lang="en-US"/>
              <a:t>THANK YOU</a:t>
            </a:r>
            <a:endParaRPr/>
          </a:p>
        </p:txBody>
      </p:sp>
      <p:sp>
        <p:nvSpPr>
          <p:cNvPr id="327" name="Google Shape;327;p14"/>
          <p:cNvSpPr txBox="1">
            <a:spLocks noGrp="1"/>
          </p:cNvSpPr>
          <p:nvPr>
            <p:ph type="body" idx="1"/>
          </p:nvPr>
        </p:nvSpPr>
        <p:spPr>
          <a:xfrm>
            <a:off x="5760720" y="3127248"/>
            <a:ext cx="5276088" cy="1124712"/>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1800"/>
              <a:buNone/>
            </a:pPr>
            <a:r>
              <a:rPr lang="en-US" dirty="0" err="1" smtClean="0"/>
              <a:t>Sajid</a:t>
            </a:r>
            <a:r>
              <a:rPr lang="en-US" dirty="0" smtClean="0"/>
              <a:t>, </a:t>
            </a:r>
            <a:r>
              <a:rPr lang="en-US" dirty="0" err="1" smtClean="0"/>
              <a:t>Faiyaz</a:t>
            </a:r>
            <a:r>
              <a:rPr lang="en-US" dirty="0" smtClean="0"/>
              <a:t> and Sadia</a:t>
            </a:r>
            <a:endParaRPr dirty="0"/>
          </a:p>
          <a:p>
            <a:pPr marL="0" lvl="0" indent="0" algn="r" rtl="0">
              <a:lnSpc>
                <a:spcPct val="90000"/>
              </a:lnSpc>
              <a:spcBef>
                <a:spcPts val="1000"/>
              </a:spcBef>
              <a:spcAft>
                <a:spcPts val="0"/>
              </a:spcAft>
              <a:buClr>
                <a:schemeClr val="lt1"/>
              </a:buClr>
              <a:buSzPts val="1800"/>
              <a:buNone/>
            </a:pPr>
            <a:endParaRPr dirty="0"/>
          </a:p>
        </p:txBody>
      </p:sp>
      <p:pic>
        <p:nvPicPr>
          <p:cNvPr id="328" name="Google Shape;328;p14" descr="mountains under near dusk sky"/>
          <p:cNvPicPr preferRelativeResize="0">
            <a:picLocks noGrp="1"/>
          </p:cNvPicPr>
          <p:nvPr>
            <p:ph type="pic" idx="5"/>
          </p:nvPr>
        </p:nvPicPr>
        <p:blipFill rotWithShape="1">
          <a:blip r:embed="rId6">
            <a:alphaModFix/>
          </a:blip>
          <a:srcRect l="16" r="15"/>
          <a:stretch/>
        </p:blipFill>
        <p:spPr>
          <a:xfrm>
            <a:off x="1092905" y="4018982"/>
            <a:ext cx="3854161" cy="2839018"/>
          </a:xfrm>
          <a:prstGeom prst="rect">
            <a:avLst/>
          </a:prstGeom>
          <a:noFill/>
          <a:ln>
            <a:noFill/>
          </a:ln>
        </p:spPr>
      </p:pic>
      <p:pic>
        <p:nvPicPr>
          <p:cNvPr id="329" name="Google Shape;329;p14" descr="mountains under the night sky just before dawn"/>
          <p:cNvPicPr preferRelativeResize="0">
            <a:picLocks noGrp="1"/>
          </p:cNvPicPr>
          <p:nvPr>
            <p:ph type="pic" idx="4"/>
          </p:nvPr>
        </p:nvPicPr>
        <p:blipFill rotWithShape="1">
          <a:blip r:embed="rId7">
            <a:alphaModFix/>
          </a:blip>
          <a:srcRect t="108" b="107"/>
          <a:stretch/>
        </p:blipFill>
        <p:spPr>
          <a:xfrm>
            <a:off x="5579539" y="4386312"/>
            <a:ext cx="3119293" cy="2462810"/>
          </a:xfrm>
          <a:prstGeom prst="rect">
            <a:avLst/>
          </a:prstGeom>
          <a:noFill/>
          <a:ln>
            <a:noFill/>
          </a:ln>
        </p:spPr>
      </p:pic>
    </p:spTree>
  </p:cSld>
  <p:clrMapOvr>
    <a:masterClrMapping/>
  </p:clrMapOvr>
  <p:transition spd="slow">
    <p:push dir="u"/>
    <p:sndAc>
      <p:stSnd>
        <p:snd r:embed="rId3" name="arrow.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
          <p:cNvSpPr txBox="1">
            <a:spLocks noGrp="1"/>
          </p:cNvSpPr>
          <p:nvPr>
            <p:ph type="title"/>
          </p:nvPr>
        </p:nvSpPr>
        <p:spPr>
          <a:xfrm>
            <a:off x="804672" y="1335024"/>
            <a:ext cx="6190488" cy="117957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Open Sans"/>
              <a:buNone/>
            </a:pPr>
            <a:r>
              <a:rPr lang="en-US" sz="5400"/>
              <a:t>Introduction</a:t>
            </a:r>
            <a:endParaRPr/>
          </a:p>
        </p:txBody>
      </p:sp>
      <p:sp>
        <p:nvSpPr>
          <p:cNvPr id="169" name="Google Shape;169;p2"/>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None/>
            </a:pPr>
            <a:r>
              <a:rPr lang="en-US" dirty="0"/>
              <a:t>Translating the word </a:t>
            </a:r>
            <a:r>
              <a:rPr lang="en-US" b="1" dirty="0"/>
              <a:t>“</a:t>
            </a:r>
            <a:r>
              <a:rPr lang="en-US" b="1" dirty="0" err="1"/>
              <a:t>Pera</a:t>
            </a:r>
            <a:r>
              <a:rPr lang="en-US" b="1" dirty="0"/>
              <a:t>”</a:t>
            </a:r>
            <a:r>
              <a:rPr lang="en-US" dirty="0"/>
              <a:t> from the Global Italian-English Dictionary we get the meaning “To be easily fooled”. So our Chatterbot NOPERA is a bot that is not easily fooled.</a:t>
            </a:r>
            <a:endParaRPr dirty="0"/>
          </a:p>
          <a:p>
            <a:pPr marL="0" lvl="0" indent="0" algn="l" rtl="0">
              <a:lnSpc>
                <a:spcPct val="110000"/>
              </a:lnSpc>
              <a:spcBef>
                <a:spcPts val="1000"/>
              </a:spcBef>
              <a:spcAft>
                <a:spcPts val="0"/>
              </a:spcAft>
              <a:buClr>
                <a:schemeClr val="dk1"/>
              </a:buClr>
              <a:buSzPts val="2000"/>
              <a:buNone/>
            </a:pPr>
            <a:r>
              <a:rPr lang="en-US" dirty="0"/>
              <a:t>In our project we have decided to create a chatterbot with cognitive abilities.</a:t>
            </a:r>
            <a:endParaRPr dirty="0"/>
          </a:p>
          <a:p>
            <a:pPr marL="0" lvl="0" indent="0" algn="l" rtl="0">
              <a:lnSpc>
                <a:spcPct val="110000"/>
              </a:lnSpc>
              <a:spcBef>
                <a:spcPts val="1000"/>
              </a:spcBef>
              <a:spcAft>
                <a:spcPts val="0"/>
              </a:spcAft>
              <a:buClr>
                <a:schemeClr val="dk1"/>
              </a:buClr>
              <a:buSzPts val="2000"/>
              <a:buNone/>
            </a:pPr>
            <a:endParaRPr dirty="0"/>
          </a:p>
        </p:txBody>
      </p:sp>
      <p:sp>
        <p:nvSpPr>
          <p:cNvPr id="171" name="Google Shape;17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9/02/2021</a:t>
            </a:r>
            <a:endParaRPr/>
          </a:p>
        </p:txBody>
      </p:sp>
      <p:sp>
        <p:nvSpPr>
          <p:cNvPr id="172" name="Google Shape;172;p2"/>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NOPERA-BOT</a:t>
            </a:r>
            <a:endParaRPr/>
          </a:p>
        </p:txBody>
      </p:sp>
      <p:sp>
        <p:nvSpPr>
          <p:cNvPr id="173" name="Google Shape;17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4" name="Picture Placeholder 3"/>
          <p:cNvPicPr>
            <a:picLocks noGrp="1" noChangeAspect="1"/>
          </p:cNvPicPr>
          <p:nvPr>
            <p:ph type="pic" idx="2"/>
          </p:nvPr>
        </p:nvPicPr>
        <p:blipFill>
          <a:blip r:embed="rId4">
            <a:extLst>
              <a:ext uri="{28A0092B-C50C-407E-A947-70E740481C1C}">
                <a14:useLocalDpi xmlns:a14="http://schemas.microsoft.com/office/drawing/2010/main" val="0"/>
              </a:ext>
            </a:extLst>
          </a:blip>
          <a:srcRect l="19468" r="19468"/>
          <a:stretch>
            <a:fillRect/>
          </a:stretch>
        </p:blipFill>
        <p:spPr>
          <a:xfrm>
            <a:off x="7559666" y="1872257"/>
            <a:ext cx="3464668" cy="346467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spd="slow">
    <p:push dir="u"/>
    <p:sndAc>
      <p:stSnd>
        <p:snd r:embed="rId3" name="arrow.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Open Sans"/>
              <a:buNone/>
            </a:pPr>
            <a:r>
              <a:rPr lang="en-US"/>
              <a:t>Features added</a:t>
            </a:r>
            <a:endParaRPr/>
          </a:p>
        </p:txBody>
      </p:sp>
      <p:sp>
        <p:nvSpPr>
          <p:cNvPr id="179" name="Google Shape;17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b="1" cap="none">
                <a:solidFill>
                  <a:schemeClr val="accent2"/>
                </a:solidFill>
              </a:rPr>
              <a:t>4</a:t>
            </a:fld>
            <a:endParaRPr b="1" cap="none">
              <a:solidFill>
                <a:schemeClr val="accent2"/>
              </a:solidFill>
            </a:endParaRPr>
          </a:p>
        </p:txBody>
      </p:sp>
      <p:grpSp>
        <p:nvGrpSpPr>
          <p:cNvPr id="180" name="Google Shape;180;p3"/>
          <p:cNvGrpSpPr/>
          <p:nvPr/>
        </p:nvGrpSpPr>
        <p:grpSpPr>
          <a:xfrm>
            <a:off x="1449734" y="2209800"/>
            <a:ext cx="9902130" cy="2651761"/>
            <a:chOff x="1934" y="883920"/>
            <a:chExt cx="9902130" cy="2651761"/>
          </a:xfrm>
        </p:grpSpPr>
        <p:sp>
          <p:nvSpPr>
            <p:cNvPr id="181" name="Google Shape;181;p3"/>
            <p:cNvSpPr/>
            <p:nvPr/>
          </p:nvSpPr>
          <p:spPr>
            <a:xfrm rot="5400000">
              <a:off x="-909957" y="1795812"/>
              <a:ext cx="1988820" cy="165035"/>
            </a:xfrm>
            <a:prstGeom prst="corner">
              <a:avLst>
                <a:gd name="adj1" fmla="val 1000"/>
                <a:gd name="adj2" fmla="val 1000"/>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934" y="2872740"/>
              <a:ext cx="2062943" cy="662940"/>
            </a:xfrm>
            <a:prstGeom prst="homePlate">
              <a:avLst>
                <a:gd name="adj" fmla="val 25000"/>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txBox="1"/>
            <p:nvPr/>
          </p:nvSpPr>
          <p:spPr>
            <a:xfrm>
              <a:off x="1934" y="2872740"/>
              <a:ext cx="1980076" cy="662940"/>
            </a:xfrm>
            <a:prstGeom prst="rect">
              <a:avLst/>
            </a:prstGeom>
            <a:noFill/>
            <a:ln>
              <a:noFill/>
            </a:ln>
          </p:spPr>
          <p:txBody>
            <a:bodyPr spcFirstLastPara="1" wrap="square" lIns="101600" tIns="203200" rIns="101600" bIns="203200" anchor="ctr" anchorCtr="0">
              <a:noAutofit/>
            </a:bodyPr>
            <a:lstStyle/>
            <a:p>
              <a:pPr marL="0" marR="0" lvl="0" indent="0" algn="ctr" rtl="0">
                <a:lnSpc>
                  <a:spcPct val="90000"/>
                </a:lnSpc>
                <a:spcBef>
                  <a:spcPts val="0"/>
                </a:spcBef>
                <a:spcAft>
                  <a:spcPts val="0"/>
                </a:spcAft>
                <a:buClr>
                  <a:schemeClr val="lt1"/>
                </a:buClr>
                <a:buSzPts val="1600"/>
                <a:buFont typeface="Open Sans"/>
                <a:buNone/>
              </a:pPr>
              <a:r>
                <a:rPr lang="en-US" sz="1600" b="1">
                  <a:solidFill>
                    <a:schemeClr val="lt1"/>
                  </a:solidFill>
                  <a:latin typeface="Open Sans"/>
                  <a:ea typeface="Open Sans"/>
                  <a:cs typeface="Open Sans"/>
                  <a:sym typeface="Open Sans"/>
                </a:rPr>
                <a:t>Keywords</a:t>
              </a:r>
              <a:endParaRPr/>
            </a:p>
          </p:txBody>
        </p:sp>
        <p:sp>
          <p:nvSpPr>
            <p:cNvPr id="184" name="Google Shape;184;p3"/>
            <p:cNvSpPr/>
            <p:nvPr/>
          </p:nvSpPr>
          <p:spPr>
            <a:xfrm>
              <a:off x="166970" y="982941"/>
              <a:ext cx="1675110" cy="1414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txBox="1"/>
            <p:nvPr/>
          </p:nvSpPr>
          <p:spPr>
            <a:xfrm>
              <a:off x="166970" y="982941"/>
              <a:ext cx="1675110" cy="141431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Open Sans"/>
                <a:buNone/>
              </a:pPr>
              <a:r>
                <a:rPr lang="en-US" sz="1400" b="0" i="0" u="none">
                  <a:solidFill>
                    <a:schemeClr val="dk1"/>
                  </a:solidFill>
                  <a:latin typeface="Open Sans"/>
                  <a:ea typeface="Open Sans"/>
                  <a:cs typeface="Open Sans"/>
                  <a:sym typeface="Open Sans"/>
                </a:rPr>
                <a:t>We introduced keywords that will be in our database which the bot will recognize and set a response to that specific keyword</a:t>
              </a:r>
              <a:r>
                <a:rPr lang="en-US" sz="1100" b="0" i="0" u="none">
                  <a:solidFill>
                    <a:schemeClr val="dk1"/>
                  </a:solidFill>
                  <a:latin typeface="Open Sans"/>
                  <a:ea typeface="Open Sans"/>
                  <a:cs typeface="Open Sans"/>
                  <a:sym typeface="Open Sans"/>
                </a:rPr>
                <a:t>.</a:t>
              </a:r>
              <a:endParaRPr sz="1100">
                <a:solidFill>
                  <a:schemeClr val="dk1"/>
                </a:solidFill>
                <a:latin typeface="Open Sans"/>
                <a:ea typeface="Open Sans"/>
                <a:cs typeface="Open Sans"/>
                <a:sym typeface="Open Sans"/>
              </a:endParaRPr>
            </a:p>
          </p:txBody>
        </p:sp>
        <p:sp>
          <p:nvSpPr>
            <p:cNvPr id="186" name="Google Shape;186;p3"/>
            <p:cNvSpPr/>
            <p:nvPr/>
          </p:nvSpPr>
          <p:spPr>
            <a:xfrm rot="5400000">
              <a:off x="1049839" y="1795812"/>
              <a:ext cx="1988820" cy="165035"/>
            </a:xfrm>
            <a:prstGeom prst="corner">
              <a:avLst>
                <a:gd name="adj1" fmla="val 1000"/>
                <a:gd name="adj2" fmla="val 1000"/>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961731" y="2872740"/>
              <a:ext cx="2062943" cy="662940"/>
            </a:xfrm>
            <a:prstGeom prst="chevron">
              <a:avLst>
                <a:gd name="adj" fmla="val 25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txBox="1"/>
            <p:nvPr/>
          </p:nvSpPr>
          <p:spPr>
            <a:xfrm>
              <a:off x="2127466" y="2872740"/>
              <a:ext cx="1731473" cy="662940"/>
            </a:xfrm>
            <a:prstGeom prst="rect">
              <a:avLst/>
            </a:prstGeom>
            <a:noFill/>
            <a:ln>
              <a:noFill/>
            </a:ln>
          </p:spPr>
          <p:txBody>
            <a:bodyPr spcFirstLastPara="1" wrap="square" lIns="101600" tIns="203200" rIns="101600" bIns="203200" anchor="ctr" anchorCtr="0">
              <a:noAutofit/>
            </a:bodyPr>
            <a:lstStyle/>
            <a:p>
              <a:pPr marL="0" marR="0" lvl="0" indent="0" algn="ctr" rtl="0">
                <a:lnSpc>
                  <a:spcPct val="90000"/>
                </a:lnSpc>
                <a:spcBef>
                  <a:spcPts val="0"/>
                </a:spcBef>
                <a:spcAft>
                  <a:spcPts val="0"/>
                </a:spcAft>
                <a:buClr>
                  <a:schemeClr val="lt1"/>
                </a:buClr>
                <a:buSzPts val="1600"/>
                <a:buFont typeface="Open Sans"/>
                <a:buNone/>
              </a:pPr>
              <a:r>
                <a:rPr lang="en-US" sz="1600" b="1">
                  <a:solidFill>
                    <a:schemeClr val="lt1"/>
                  </a:solidFill>
                  <a:latin typeface="Open Sans"/>
                  <a:ea typeface="Open Sans"/>
                  <a:cs typeface="Open Sans"/>
                  <a:sym typeface="Open Sans"/>
                </a:rPr>
                <a:t>Event</a:t>
              </a:r>
              <a:r>
                <a:rPr lang="en-US" sz="1600">
                  <a:solidFill>
                    <a:schemeClr val="lt1"/>
                  </a:solidFill>
                  <a:latin typeface="Open Sans"/>
                  <a:ea typeface="Open Sans"/>
                  <a:cs typeface="Open Sans"/>
                  <a:sym typeface="Open Sans"/>
                </a:rPr>
                <a:t> Handling</a:t>
              </a:r>
              <a:endParaRPr/>
            </a:p>
          </p:txBody>
        </p:sp>
        <p:sp>
          <p:nvSpPr>
            <p:cNvPr id="189" name="Google Shape;189;p3"/>
            <p:cNvSpPr/>
            <p:nvPr/>
          </p:nvSpPr>
          <p:spPr>
            <a:xfrm>
              <a:off x="2126766" y="982941"/>
              <a:ext cx="1675110" cy="1414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txBox="1"/>
            <p:nvPr/>
          </p:nvSpPr>
          <p:spPr>
            <a:xfrm>
              <a:off x="2126766" y="982941"/>
              <a:ext cx="1675110" cy="141431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Open Sans"/>
                <a:buNone/>
              </a:pPr>
              <a:r>
                <a:rPr lang="en-US" sz="1400" b="0" i="0" u="none">
                  <a:solidFill>
                    <a:schemeClr val="dk1"/>
                  </a:solidFill>
                  <a:latin typeface="Open Sans"/>
                  <a:ea typeface="Open Sans"/>
                  <a:cs typeface="Open Sans"/>
                  <a:sym typeface="Open Sans"/>
                </a:rPr>
                <a:t>Various events like NULL input, NULL input repetition, User input repetition, bot not understanding etc. will trigger certain special responses</a:t>
              </a:r>
              <a:r>
                <a:rPr lang="en-US" sz="1100" b="0" i="0" u="none">
                  <a:solidFill>
                    <a:schemeClr val="dk1"/>
                  </a:solidFill>
                  <a:latin typeface="Open Sans"/>
                  <a:ea typeface="Open Sans"/>
                  <a:cs typeface="Open Sans"/>
                  <a:sym typeface="Open Sans"/>
                </a:rPr>
                <a:t>. </a:t>
              </a:r>
              <a:endParaRPr sz="1100">
                <a:solidFill>
                  <a:schemeClr val="dk1"/>
                </a:solidFill>
                <a:latin typeface="Open Sans"/>
                <a:ea typeface="Open Sans"/>
                <a:cs typeface="Open Sans"/>
                <a:sym typeface="Open Sans"/>
              </a:endParaRPr>
            </a:p>
          </p:txBody>
        </p:sp>
        <p:sp>
          <p:nvSpPr>
            <p:cNvPr id="191" name="Google Shape;191;p3"/>
            <p:cNvSpPr/>
            <p:nvPr/>
          </p:nvSpPr>
          <p:spPr>
            <a:xfrm rot="5400000">
              <a:off x="3009635" y="1795812"/>
              <a:ext cx="1988820" cy="165035"/>
            </a:xfrm>
            <a:prstGeom prst="corner">
              <a:avLst>
                <a:gd name="adj1" fmla="val 1000"/>
                <a:gd name="adj2" fmla="val 1000"/>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921528" y="2872740"/>
              <a:ext cx="2062943" cy="662940"/>
            </a:xfrm>
            <a:prstGeom prst="chevron">
              <a:avLst>
                <a:gd name="adj" fmla="val 25000"/>
              </a:avLst>
            </a:prstGeom>
            <a:solidFill>
              <a:schemeClr val="accent5"/>
            </a:solidFill>
            <a:ln w="12700" cap="flat" cmpd="sng">
              <a:solidFill>
                <a:schemeClr val="accent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txBox="1"/>
            <p:nvPr/>
          </p:nvSpPr>
          <p:spPr>
            <a:xfrm>
              <a:off x="4087263" y="2872740"/>
              <a:ext cx="1731473" cy="662940"/>
            </a:xfrm>
            <a:prstGeom prst="rect">
              <a:avLst/>
            </a:prstGeom>
            <a:noFill/>
            <a:ln>
              <a:noFill/>
            </a:ln>
          </p:spPr>
          <p:txBody>
            <a:bodyPr spcFirstLastPara="1" wrap="square" lIns="101600" tIns="203200" rIns="101600" bIns="203200" anchor="ctr" anchorCtr="0">
              <a:noAutofit/>
            </a:bodyPr>
            <a:lstStyle/>
            <a:p>
              <a:pPr marL="0" marR="0" lvl="0" indent="0" algn="ctr" rtl="0">
                <a:lnSpc>
                  <a:spcPct val="90000"/>
                </a:lnSpc>
                <a:spcBef>
                  <a:spcPts val="0"/>
                </a:spcBef>
                <a:spcAft>
                  <a:spcPts val="0"/>
                </a:spcAft>
                <a:buClr>
                  <a:schemeClr val="lt1"/>
                </a:buClr>
                <a:buSzPts val="1600"/>
                <a:buFont typeface="Open Sans"/>
                <a:buNone/>
              </a:pPr>
              <a:r>
                <a:rPr lang="en-US" sz="1600">
                  <a:solidFill>
                    <a:schemeClr val="lt1"/>
                  </a:solidFill>
                  <a:latin typeface="Open Sans"/>
                  <a:ea typeface="Open Sans"/>
                  <a:cs typeface="Open Sans"/>
                  <a:sym typeface="Open Sans"/>
                </a:rPr>
                <a:t>Template &amp; Context</a:t>
              </a:r>
              <a:endParaRPr/>
            </a:p>
          </p:txBody>
        </p:sp>
        <p:sp>
          <p:nvSpPr>
            <p:cNvPr id="194" name="Google Shape;194;p3"/>
            <p:cNvSpPr/>
            <p:nvPr/>
          </p:nvSpPr>
          <p:spPr>
            <a:xfrm>
              <a:off x="4086563" y="982941"/>
              <a:ext cx="1675110" cy="1414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txBox="1"/>
            <p:nvPr/>
          </p:nvSpPr>
          <p:spPr>
            <a:xfrm>
              <a:off x="4086563" y="982941"/>
              <a:ext cx="1675110" cy="141431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Open Sans"/>
                <a:buNone/>
              </a:pPr>
              <a:r>
                <a:rPr lang="en-US" sz="1200" b="0" i="0" u="none">
                  <a:solidFill>
                    <a:schemeClr val="dk1"/>
                  </a:solidFill>
                  <a:latin typeface="Open Sans"/>
                  <a:ea typeface="Open Sans"/>
                  <a:cs typeface="Open Sans"/>
                  <a:sym typeface="Open Sans"/>
                </a:rPr>
                <a:t>Our Bot will have the ability to take certain part of the input as the template and transpose the pronoun to generate response. It will also have the ability understand context </a:t>
              </a:r>
              <a:endParaRPr sz="1200">
                <a:solidFill>
                  <a:schemeClr val="dk1"/>
                </a:solidFill>
                <a:latin typeface="Open Sans"/>
                <a:ea typeface="Open Sans"/>
                <a:cs typeface="Open Sans"/>
                <a:sym typeface="Open Sans"/>
              </a:endParaRPr>
            </a:p>
          </p:txBody>
        </p:sp>
        <p:sp>
          <p:nvSpPr>
            <p:cNvPr id="196" name="Google Shape;196;p3"/>
            <p:cNvSpPr/>
            <p:nvPr/>
          </p:nvSpPr>
          <p:spPr>
            <a:xfrm rot="5400000">
              <a:off x="4969432" y="1795812"/>
              <a:ext cx="1988820" cy="165035"/>
            </a:xfrm>
            <a:prstGeom prst="corner">
              <a:avLst>
                <a:gd name="adj1" fmla="val 1000"/>
                <a:gd name="adj2" fmla="val 1000"/>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5881324" y="2872740"/>
              <a:ext cx="2062943" cy="662940"/>
            </a:xfrm>
            <a:prstGeom prst="chevron">
              <a:avLst>
                <a:gd name="adj" fmla="val 25000"/>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txBox="1"/>
            <p:nvPr/>
          </p:nvSpPr>
          <p:spPr>
            <a:xfrm>
              <a:off x="6047059" y="2872740"/>
              <a:ext cx="1731473" cy="662940"/>
            </a:xfrm>
            <a:prstGeom prst="rect">
              <a:avLst/>
            </a:prstGeom>
            <a:noFill/>
            <a:ln>
              <a:noFill/>
            </a:ln>
          </p:spPr>
          <p:txBody>
            <a:bodyPr spcFirstLastPara="1" wrap="square" lIns="114300" tIns="228600" rIns="114300" bIns="228600" anchor="ctr" anchorCtr="0">
              <a:noAutofit/>
            </a:bodyPr>
            <a:lstStyle/>
            <a:p>
              <a:pPr marL="0" marR="0" lvl="0" indent="0" algn="ctr" rtl="0">
                <a:lnSpc>
                  <a:spcPct val="90000"/>
                </a:lnSpc>
                <a:spcBef>
                  <a:spcPts val="0"/>
                </a:spcBef>
                <a:spcAft>
                  <a:spcPts val="0"/>
                </a:spcAft>
                <a:buClr>
                  <a:schemeClr val="lt1"/>
                </a:buClr>
                <a:buSzPts val="1800"/>
                <a:buFont typeface="Open Sans"/>
                <a:buNone/>
              </a:pPr>
              <a:r>
                <a:rPr lang="en-US" sz="1800">
                  <a:solidFill>
                    <a:schemeClr val="lt1"/>
                  </a:solidFill>
                  <a:latin typeface="Open Sans"/>
                  <a:ea typeface="Open Sans"/>
                  <a:cs typeface="Open Sans"/>
                  <a:sym typeface="Open Sans"/>
                </a:rPr>
                <a:t>Text to Speech</a:t>
              </a:r>
              <a:endParaRPr/>
            </a:p>
          </p:txBody>
        </p:sp>
        <p:sp>
          <p:nvSpPr>
            <p:cNvPr id="199" name="Google Shape;199;p3"/>
            <p:cNvSpPr/>
            <p:nvPr/>
          </p:nvSpPr>
          <p:spPr>
            <a:xfrm>
              <a:off x="6046360" y="982941"/>
              <a:ext cx="1675110" cy="1414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txBox="1"/>
            <p:nvPr/>
          </p:nvSpPr>
          <p:spPr>
            <a:xfrm>
              <a:off x="6046360" y="982941"/>
              <a:ext cx="1675110" cy="141431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Open Sans"/>
                <a:buNone/>
              </a:pPr>
              <a:r>
                <a:rPr lang="en-US" sz="1400">
                  <a:solidFill>
                    <a:schemeClr val="dk1"/>
                  </a:solidFill>
                  <a:latin typeface="Open Sans"/>
                  <a:ea typeface="Open Sans"/>
                  <a:cs typeface="Open Sans"/>
                  <a:sym typeface="Open Sans"/>
                </a:rPr>
                <a:t>Our Bot is no DUMB bot. It will talk to you if you are nice enough ☺</a:t>
              </a:r>
              <a:endParaRPr sz="1400">
                <a:solidFill>
                  <a:schemeClr val="dk1"/>
                </a:solidFill>
                <a:latin typeface="Open Sans"/>
                <a:ea typeface="Open Sans"/>
                <a:cs typeface="Open Sans"/>
                <a:sym typeface="Open Sans"/>
              </a:endParaRPr>
            </a:p>
          </p:txBody>
        </p:sp>
        <p:sp>
          <p:nvSpPr>
            <p:cNvPr id="201" name="Google Shape;201;p3"/>
            <p:cNvSpPr/>
            <p:nvPr/>
          </p:nvSpPr>
          <p:spPr>
            <a:xfrm rot="5400000">
              <a:off x="6929229" y="1795812"/>
              <a:ext cx="1988820" cy="165035"/>
            </a:xfrm>
            <a:prstGeom prst="corner">
              <a:avLst>
                <a:gd name="adj1" fmla="val 1000"/>
                <a:gd name="adj2" fmla="val 1000"/>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7841121" y="2872740"/>
              <a:ext cx="2062943" cy="662940"/>
            </a:xfrm>
            <a:prstGeom prst="chevron">
              <a:avLst>
                <a:gd name="adj" fmla="val 25000"/>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txBox="1"/>
            <p:nvPr/>
          </p:nvSpPr>
          <p:spPr>
            <a:xfrm>
              <a:off x="8006856" y="2872740"/>
              <a:ext cx="1731473" cy="662940"/>
            </a:xfrm>
            <a:prstGeom prst="rect">
              <a:avLst/>
            </a:prstGeom>
            <a:noFill/>
            <a:ln>
              <a:noFill/>
            </a:ln>
          </p:spPr>
          <p:txBody>
            <a:bodyPr spcFirstLastPara="1" wrap="square" lIns="101600" tIns="203200" rIns="101600" bIns="203200" anchor="ctr" anchorCtr="0">
              <a:noAutofit/>
            </a:bodyPr>
            <a:lstStyle/>
            <a:p>
              <a:pPr marL="0" marR="0" lvl="0" indent="0" algn="ctr" rtl="0">
                <a:lnSpc>
                  <a:spcPct val="90000"/>
                </a:lnSpc>
                <a:spcBef>
                  <a:spcPts val="0"/>
                </a:spcBef>
                <a:spcAft>
                  <a:spcPts val="0"/>
                </a:spcAft>
                <a:buClr>
                  <a:schemeClr val="lt1"/>
                </a:buClr>
                <a:buSzPts val="1600"/>
                <a:buFont typeface="Open Sans"/>
                <a:buNone/>
              </a:pPr>
              <a:r>
                <a:rPr lang="en-US" sz="1600">
                  <a:solidFill>
                    <a:schemeClr val="lt1"/>
                  </a:solidFill>
                  <a:latin typeface="Open Sans"/>
                  <a:ea typeface="Open Sans"/>
                  <a:cs typeface="Open Sans"/>
                  <a:sym typeface="Open Sans"/>
                </a:rPr>
                <a:t>Saving log and learning ability</a:t>
              </a:r>
              <a:endParaRPr/>
            </a:p>
          </p:txBody>
        </p:sp>
        <p:sp>
          <p:nvSpPr>
            <p:cNvPr id="204" name="Google Shape;204;p3"/>
            <p:cNvSpPr/>
            <p:nvPr/>
          </p:nvSpPr>
          <p:spPr>
            <a:xfrm>
              <a:off x="8006156" y="982941"/>
              <a:ext cx="1675110" cy="1414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txBox="1"/>
            <p:nvPr/>
          </p:nvSpPr>
          <p:spPr>
            <a:xfrm>
              <a:off x="8006156" y="982941"/>
              <a:ext cx="1675110" cy="141431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Open Sans"/>
                <a:buNone/>
              </a:pPr>
              <a:r>
                <a:rPr lang="en-US" sz="1200">
                  <a:solidFill>
                    <a:schemeClr val="dk1"/>
                  </a:solidFill>
                  <a:latin typeface="Open Sans"/>
                  <a:ea typeface="Open Sans"/>
                  <a:cs typeface="Open Sans"/>
                  <a:sym typeface="Open Sans"/>
                </a:rPr>
                <a:t>All the inputs and their responses are saved in a text file with timestamps.</a:t>
              </a:r>
              <a:endParaRPr/>
            </a:p>
            <a:p>
              <a:pPr marL="0" marR="0" lvl="0" indent="0" algn="l" rtl="0">
                <a:lnSpc>
                  <a:spcPct val="90000"/>
                </a:lnSpc>
                <a:spcBef>
                  <a:spcPts val="420"/>
                </a:spcBef>
                <a:spcAft>
                  <a:spcPts val="0"/>
                </a:spcAft>
                <a:buClr>
                  <a:schemeClr val="dk1"/>
                </a:buClr>
                <a:buSzPts val="1200"/>
                <a:buFont typeface="Open Sans"/>
                <a:buNone/>
              </a:pPr>
              <a:r>
                <a:rPr lang="en-US" sz="1200">
                  <a:solidFill>
                    <a:schemeClr val="dk1"/>
                  </a:solidFill>
                  <a:latin typeface="Open Sans"/>
                  <a:ea typeface="Open Sans"/>
                  <a:cs typeface="Open Sans"/>
                  <a:sym typeface="Open Sans"/>
                </a:rPr>
                <a:t>Furthermore, the bot has the ability to inform the developer of its shortcomings so that It can learn from it.</a:t>
              </a:r>
              <a:endParaRPr/>
            </a:p>
          </p:txBody>
        </p:sp>
      </p:grpSp>
    </p:spTree>
  </p:cSld>
  <p:clrMapOvr>
    <a:masterClrMapping/>
  </p:clrMapOvr>
  <p:transition spd="slow">
    <p:push dir="u"/>
    <p:sndAc>
      <p:stSnd>
        <p:snd r:embed="rId3" name="arrow.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Classes</a:t>
            </a:r>
            <a:endParaRPr lang="en-US" dirty="0"/>
          </a:p>
        </p:txBody>
      </p:sp>
      <p:pic>
        <p:nvPicPr>
          <p:cNvPr id="7" name="Picture 6"/>
          <p:cNvPicPr>
            <a:picLocks noChangeAspect="1"/>
          </p:cNvPicPr>
          <p:nvPr/>
        </p:nvPicPr>
        <p:blipFill>
          <a:blip r:embed="rId3"/>
          <a:stretch>
            <a:fillRect/>
          </a:stretch>
        </p:blipFill>
        <p:spPr>
          <a:xfrm>
            <a:off x="576072" y="2101056"/>
            <a:ext cx="6153150" cy="3800475"/>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8" name="Picture 7"/>
          <p:cNvPicPr>
            <a:picLocks noChangeAspect="1"/>
          </p:cNvPicPr>
          <p:nvPr/>
        </p:nvPicPr>
        <p:blipFill>
          <a:blip r:embed="rId4"/>
          <a:stretch>
            <a:fillRect/>
          </a:stretch>
        </p:blipFill>
        <p:spPr>
          <a:xfrm>
            <a:off x="7524149" y="1890051"/>
            <a:ext cx="3823555" cy="4011480"/>
          </a:xfrm>
          <a:prstGeom prst="rect">
            <a:avLst/>
          </a:prstGeom>
        </p:spPr>
      </p:pic>
    </p:spTree>
    <p:extLst>
      <p:ext uri="{BB962C8B-B14F-4D97-AF65-F5344CB8AC3E}">
        <p14:creationId xmlns:p14="http://schemas.microsoft.com/office/powerpoint/2010/main" val="3958562309"/>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pic>
        <p:nvPicPr>
          <p:cNvPr id="5" name="Picture 4"/>
          <p:cNvPicPr>
            <a:picLocks noChangeAspect="1"/>
          </p:cNvPicPr>
          <p:nvPr/>
        </p:nvPicPr>
        <p:blipFill>
          <a:blip r:embed="rId3"/>
          <a:stretch>
            <a:fillRect/>
          </a:stretch>
        </p:blipFill>
        <p:spPr>
          <a:xfrm>
            <a:off x="1943101" y="1675778"/>
            <a:ext cx="8039099" cy="4680572"/>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896422923"/>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
          <p:cNvSpPr txBox="1">
            <a:spLocks noGrp="1"/>
          </p:cNvSpPr>
          <p:nvPr>
            <p:ph type="title"/>
          </p:nvPr>
        </p:nvSpPr>
        <p:spPr>
          <a:xfrm>
            <a:off x="5335457" y="-726749"/>
            <a:ext cx="5833872" cy="2276856"/>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lt1"/>
              </a:buClr>
              <a:buSzPts val="4000"/>
              <a:buFont typeface="Open Sans"/>
              <a:buNone/>
            </a:pPr>
            <a:r>
              <a:rPr lang="en-US" sz="4000" b="1" cap="none">
                <a:solidFill>
                  <a:schemeClr val="lt1"/>
                </a:solidFill>
                <a:latin typeface="Open Sans"/>
                <a:ea typeface="Open Sans"/>
                <a:cs typeface="Open Sans"/>
                <a:sym typeface="Open Sans"/>
              </a:rPr>
              <a:t>LOADING THE DATABASE</a:t>
            </a:r>
            <a:endParaRPr sz="4000"/>
          </a:p>
        </p:txBody>
      </p:sp>
      <p:sp>
        <p:nvSpPr>
          <p:cNvPr id="211" name="Google Shape;211;p4"/>
          <p:cNvSpPr txBox="1">
            <a:spLocks noGrp="1"/>
          </p:cNvSpPr>
          <p:nvPr>
            <p:ph type="body" idx="1"/>
          </p:nvPr>
        </p:nvSpPr>
        <p:spPr>
          <a:xfrm>
            <a:off x="5202936" y="3127248"/>
            <a:ext cx="5833872" cy="3118104"/>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en-US" sz="2000">
                <a:solidFill>
                  <a:schemeClr val="lt1"/>
                </a:solidFill>
              </a:rPr>
              <a:t>Subtitle</a:t>
            </a:r>
            <a:endParaRPr/>
          </a:p>
        </p:txBody>
      </p:sp>
      <p:pic>
        <p:nvPicPr>
          <p:cNvPr id="212" name="Google Shape;212;p4"/>
          <p:cNvPicPr preferRelativeResize="0"/>
          <p:nvPr/>
        </p:nvPicPr>
        <p:blipFill rotWithShape="1">
          <a:blip r:embed="rId4">
            <a:alphaModFix/>
          </a:blip>
          <a:srcRect/>
          <a:stretch/>
        </p:blipFill>
        <p:spPr>
          <a:xfrm>
            <a:off x="496775" y="1708023"/>
            <a:ext cx="6096000" cy="1419225"/>
          </a:xfrm>
          <a:prstGeom prst="rect">
            <a:avLst/>
          </a:prstGeom>
          <a:noFill/>
          <a:ln>
            <a:noFill/>
          </a:ln>
        </p:spPr>
      </p:pic>
      <p:pic>
        <p:nvPicPr>
          <p:cNvPr id="213" name="Google Shape;213;p4"/>
          <p:cNvPicPr preferRelativeResize="0"/>
          <p:nvPr/>
        </p:nvPicPr>
        <p:blipFill rotWithShape="1">
          <a:blip r:embed="rId5">
            <a:alphaModFix/>
          </a:blip>
          <a:srcRect/>
          <a:stretch/>
        </p:blipFill>
        <p:spPr>
          <a:xfrm>
            <a:off x="6762138" y="2170041"/>
            <a:ext cx="4695825" cy="3657600"/>
          </a:xfrm>
          <a:prstGeom prst="rect">
            <a:avLst/>
          </a:prstGeom>
          <a:noFill/>
          <a:ln>
            <a:noFill/>
          </a:ln>
        </p:spPr>
      </p:pic>
      <p:sp>
        <p:nvSpPr>
          <p:cNvPr id="214" name="Google Shape;214;p4"/>
          <p:cNvSpPr txBox="1"/>
          <p:nvPr/>
        </p:nvSpPr>
        <p:spPr>
          <a:xfrm>
            <a:off x="1374697" y="3530810"/>
            <a:ext cx="4055166"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Open Sans"/>
                <a:ea typeface="Open Sans"/>
                <a:cs typeface="Open Sans"/>
                <a:sym typeface="Open Sans"/>
              </a:rPr>
              <a:t>We load the database from the text file and then set it apart based on the cases as presented:</a:t>
            </a:r>
            <a:endParaRPr dirty="0"/>
          </a:p>
          <a:p>
            <a:pPr marL="0" marR="0" lvl="0" indent="0" algn="l" rtl="0">
              <a:spcBef>
                <a:spcPts val="0"/>
              </a:spcBef>
              <a:spcAft>
                <a:spcPts val="0"/>
              </a:spcAft>
              <a:buNone/>
            </a:pPr>
            <a:r>
              <a:rPr lang="en-US" sz="1800" dirty="0">
                <a:solidFill>
                  <a:schemeClr val="dk1"/>
                </a:solidFill>
                <a:latin typeface="Open Sans"/>
                <a:ea typeface="Open Sans"/>
                <a:cs typeface="Open Sans"/>
                <a:sym typeface="Open Sans"/>
              </a:rPr>
              <a:t>K </a:t>
            </a:r>
            <a:r>
              <a:rPr lang="en-US" sz="1800" dirty="0" smtClean="0">
                <a:solidFill>
                  <a:schemeClr val="dk1"/>
                </a:solidFill>
                <a:latin typeface="Open Sans"/>
                <a:ea typeface="Open Sans"/>
                <a:cs typeface="Open Sans"/>
                <a:sym typeface="Wingdings" panose="05000000000000000000" pitchFamily="2" charset="2"/>
              </a:rPr>
              <a:t></a:t>
            </a:r>
            <a:r>
              <a:rPr lang="en-US" sz="1800" dirty="0" smtClean="0">
                <a:solidFill>
                  <a:schemeClr val="dk1"/>
                </a:solidFill>
                <a:latin typeface="Open Sans"/>
                <a:ea typeface="Open Sans"/>
                <a:cs typeface="Open Sans"/>
                <a:sym typeface="Open Sans"/>
              </a:rPr>
              <a:t> </a:t>
            </a:r>
            <a:r>
              <a:rPr lang="en-US" sz="1800" dirty="0">
                <a:solidFill>
                  <a:schemeClr val="dk1"/>
                </a:solidFill>
                <a:latin typeface="Open Sans"/>
                <a:ea typeface="Open Sans"/>
                <a:cs typeface="Open Sans"/>
                <a:sym typeface="Open Sans"/>
              </a:rPr>
              <a:t>keyword</a:t>
            </a:r>
            <a:endParaRPr dirty="0"/>
          </a:p>
          <a:p>
            <a:pPr marL="0" marR="0" lvl="0" indent="0" algn="l" rtl="0">
              <a:spcBef>
                <a:spcPts val="0"/>
              </a:spcBef>
              <a:spcAft>
                <a:spcPts val="0"/>
              </a:spcAft>
              <a:buNone/>
            </a:pPr>
            <a:r>
              <a:rPr lang="en-US" sz="1800" dirty="0">
                <a:solidFill>
                  <a:schemeClr val="dk1"/>
                </a:solidFill>
                <a:latin typeface="Open Sans"/>
                <a:ea typeface="Open Sans"/>
                <a:cs typeface="Open Sans"/>
                <a:sym typeface="Open Sans"/>
              </a:rPr>
              <a:t>C </a:t>
            </a:r>
            <a:r>
              <a:rPr lang="en-US" sz="1800" dirty="0" smtClean="0">
                <a:solidFill>
                  <a:schemeClr val="dk1"/>
                </a:solidFill>
                <a:latin typeface="Open Sans"/>
                <a:ea typeface="Open Sans"/>
                <a:cs typeface="Open Sans"/>
                <a:sym typeface="Wingdings" panose="05000000000000000000" pitchFamily="2" charset="2"/>
              </a:rPr>
              <a:t></a:t>
            </a:r>
            <a:r>
              <a:rPr lang="en-US" sz="1800" dirty="0" smtClean="0">
                <a:solidFill>
                  <a:schemeClr val="dk1"/>
                </a:solidFill>
                <a:latin typeface="Open Sans"/>
                <a:ea typeface="Open Sans"/>
                <a:cs typeface="Open Sans"/>
                <a:sym typeface="Open Sans"/>
              </a:rPr>
              <a:t> </a:t>
            </a:r>
            <a:r>
              <a:rPr lang="en-US" sz="1800" dirty="0">
                <a:solidFill>
                  <a:schemeClr val="dk1"/>
                </a:solidFill>
                <a:latin typeface="Open Sans"/>
                <a:ea typeface="Open Sans"/>
                <a:cs typeface="Open Sans"/>
                <a:sym typeface="Open Sans"/>
              </a:rPr>
              <a:t>Context</a:t>
            </a:r>
            <a:endParaRPr dirty="0"/>
          </a:p>
          <a:p>
            <a:pPr marL="0" marR="0" lvl="0" indent="0" algn="l" rtl="0">
              <a:spcBef>
                <a:spcPts val="0"/>
              </a:spcBef>
              <a:spcAft>
                <a:spcPts val="0"/>
              </a:spcAft>
              <a:buNone/>
            </a:pPr>
            <a:r>
              <a:rPr lang="en-US" sz="1800" dirty="0">
                <a:solidFill>
                  <a:schemeClr val="dk1"/>
                </a:solidFill>
                <a:latin typeface="Open Sans"/>
                <a:ea typeface="Open Sans"/>
                <a:cs typeface="Open Sans"/>
                <a:sym typeface="Open Sans"/>
              </a:rPr>
              <a:t>R </a:t>
            </a:r>
            <a:r>
              <a:rPr lang="en-US" sz="1800" dirty="0" smtClean="0">
                <a:solidFill>
                  <a:schemeClr val="dk1"/>
                </a:solidFill>
                <a:latin typeface="Open Sans"/>
                <a:ea typeface="Open Sans"/>
                <a:cs typeface="Open Sans"/>
                <a:sym typeface="Wingdings" panose="05000000000000000000" pitchFamily="2" charset="2"/>
              </a:rPr>
              <a:t></a:t>
            </a:r>
            <a:r>
              <a:rPr lang="en-US" sz="1800" dirty="0" smtClean="0">
                <a:solidFill>
                  <a:schemeClr val="dk1"/>
                </a:solidFill>
                <a:latin typeface="Open Sans"/>
                <a:ea typeface="Open Sans"/>
                <a:cs typeface="Open Sans"/>
                <a:sym typeface="Open Sans"/>
              </a:rPr>
              <a:t> </a:t>
            </a:r>
            <a:r>
              <a:rPr lang="en-US" sz="1800" dirty="0">
                <a:solidFill>
                  <a:schemeClr val="dk1"/>
                </a:solidFill>
                <a:latin typeface="Open Sans"/>
                <a:ea typeface="Open Sans"/>
                <a:cs typeface="Open Sans"/>
                <a:sym typeface="Open Sans"/>
              </a:rPr>
              <a:t>Responses</a:t>
            </a:r>
            <a:endParaRPr dirty="0"/>
          </a:p>
          <a:p>
            <a:pPr marL="0" marR="0" lvl="0" indent="0" algn="l" rtl="0">
              <a:spcBef>
                <a:spcPts val="0"/>
              </a:spcBef>
              <a:spcAft>
                <a:spcPts val="0"/>
              </a:spcAft>
              <a:buNone/>
            </a:pPr>
            <a:r>
              <a:rPr lang="en-US" sz="1800" dirty="0" smtClean="0">
                <a:solidFill>
                  <a:schemeClr val="dk1"/>
                </a:solidFill>
                <a:latin typeface="Open Sans"/>
                <a:ea typeface="Open Sans"/>
                <a:cs typeface="Open Sans"/>
                <a:sym typeface="Open Sans"/>
              </a:rPr>
              <a:t># </a:t>
            </a:r>
            <a:r>
              <a:rPr lang="en-US" sz="1800" dirty="0" smtClean="0">
                <a:solidFill>
                  <a:schemeClr val="dk1"/>
                </a:solidFill>
                <a:latin typeface="Open Sans"/>
                <a:ea typeface="Open Sans"/>
                <a:cs typeface="Open Sans"/>
                <a:sym typeface="Wingdings" panose="05000000000000000000" pitchFamily="2" charset="2"/>
              </a:rPr>
              <a:t></a:t>
            </a:r>
            <a:r>
              <a:rPr lang="en-US" sz="1800" dirty="0" smtClean="0">
                <a:solidFill>
                  <a:schemeClr val="dk1"/>
                </a:solidFill>
                <a:latin typeface="Open Sans"/>
                <a:ea typeface="Open Sans"/>
                <a:cs typeface="Open Sans"/>
                <a:sym typeface="Open Sans"/>
              </a:rPr>
              <a:t> </a:t>
            </a:r>
            <a:r>
              <a:rPr lang="en-US" sz="1800" dirty="0">
                <a:solidFill>
                  <a:schemeClr val="dk1"/>
                </a:solidFill>
                <a:latin typeface="Open Sans"/>
                <a:ea typeface="Open Sans"/>
                <a:cs typeface="Open Sans"/>
                <a:sym typeface="Open Sans"/>
              </a:rPr>
              <a:t>Next set </a:t>
            </a:r>
            <a:endParaRPr sz="1800" dirty="0">
              <a:solidFill>
                <a:schemeClr val="dk1"/>
              </a:solidFill>
              <a:latin typeface="Open Sans"/>
              <a:ea typeface="Open Sans"/>
              <a:cs typeface="Open Sans"/>
              <a:sym typeface="Open Sans"/>
            </a:endParaRPr>
          </a:p>
        </p:txBody>
      </p:sp>
    </p:spTree>
  </p:cSld>
  <p:clrMapOvr>
    <a:masterClrMapping/>
  </p:clrMapOvr>
  <p:transition spd="slow">
    <p:push dir="u"/>
    <p:sndAc>
      <p:stSnd>
        <p:snd r:embed="rId3" name="arrow.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err="1" smtClean="0"/>
              <a:t>DataBase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8" name="Picture 7"/>
          <p:cNvPicPr>
            <a:picLocks noChangeAspect="1"/>
          </p:cNvPicPr>
          <p:nvPr/>
        </p:nvPicPr>
        <p:blipFill>
          <a:blip r:embed="rId3"/>
          <a:stretch>
            <a:fillRect/>
          </a:stretch>
        </p:blipFill>
        <p:spPr>
          <a:xfrm>
            <a:off x="768228" y="1431925"/>
            <a:ext cx="3990975" cy="4924425"/>
          </a:xfrm>
          <a:prstGeom prst="rect">
            <a:avLst/>
          </a:prstGeom>
        </p:spPr>
      </p:pic>
      <p:pic>
        <p:nvPicPr>
          <p:cNvPr id="9" name="Picture 8"/>
          <p:cNvPicPr>
            <a:picLocks noChangeAspect="1"/>
          </p:cNvPicPr>
          <p:nvPr/>
        </p:nvPicPr>
        <p:blipFill>
          <a:blip r:embed="rId4"/>
          <a:stretch>
            <a:fillRect/>
          </a:stretch>
        </p:blipFill>
        <p:spPr>
          <a:xfrm>
            <a:off x="5448300" y="1912937"/>
            <a:ext cx="6324600" cy="3962400"/>
          </a:xfrm>
          <a:prstGeom prst="rect">
            <a:avLst/>
          </a:prstGeom>
        </p:spPr>
      </p:pic>
    </p:spTree>
    <p:extLst>
      <p:ext uri="{BB962C8B-B14F-4D97-AF65-F5344CB8AC3E}">
        <p14:creationId xmlns:p14="http://schemas.microsoft.com/office/powerpoint/2010/main" val="705072901"/>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5"/>
          <p:cNvSpPr txBox="1">
            <a:spLocks noGrp="1"/>
          </p:cNvSpPr>
          <p:nvPr>
            <p:ph type="ctrTitle"/>
          </p:nvPr>
        </p:nvSpPr>
        <p:spPr>
          <a:xfrm>
            <a:off x="1591468" y="-1422686"/>
            <a:ext cx="6272784" cy="284378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200"/>
              <a:buFont typeface="Open Sans"/>
              <a:buNone/>
            </a:pPr>
            <a:r>
              <a:rPr lang="en-US" sz="3200" dirty="0"/>
              <a:t>FINDING MATCH FOR THE KEYWORDS</a:t>
            </a:r>
            <a:endParaRPr dirty="0"/>
          </a:p>
        </p:txBody>
      </p:sp>
      <p:sp>
        <p:nvSpPr>
          <p:cNvPr id="220" name="Google Shape;220;p5"/>
          <p:cNvSpPr txBox="1">
            <a:spLocks noGrp="1"/>
          </p:cNvSpPr>
          <p:nvPr>
            <p:ph type="subTitle" idx="1"/>
          </p:nvPr>
        </p:nvSpPr>
        <p:spPr>
          <a:xfrm>
            <a:off x="5788738" y="3394972"/>
            <a:ext cx="5093208" cy="1197864"/>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en-US" dirty="0"/>
              <a:t>We will perform all the mentioned functions to find the response for the keyword. Various event are also handled in the process. </a:t>
            </a:r>
            <a:endParaRPr dirty="0"/>
          </a:p>
        </p:txBody>
      </p:sp>
      <p:sp>
        <p:nvSpPr>
          <p:cNvPr id="221" name="Google Shape;221;p5"/>
          <p:cNvSpPr txBox="1">
            <a:spLocks noGrp="1"/>
          </p:cNvSpPr>
          <p:nvPr>
            <p:ph type="ftr" idx="4294967295"/>
          </p:nvPr>
        </p:nvSpPr>
        <p:spPr>
          <a:xfrm rot="-5400000">
            <a:off x="8643938" y="1590675"/>
            <a:ext cx="3548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NOPERA-BOT</a:t>
            </a:r>
            <a:endParaRPr/>
          </a:p>
        </p:txBody>
      </p:sp>
      <p:sp>
        <p:nvSpPr>
          <p:cNvPr id="222" name="Google Shape;222;p5"/>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23" name="Google Shape;223;p5"/>
          <p:cNvPicPr preferRelativeResize="0"/>
          <p:nvPr/>
        </p:nvPicPr>
        <p:blipFill rotWithShape="1">
          <a:blip r:embed="rId4">
            <a:alphaModFix/>
          </a:blip>
          <a:srcRect/>
          <a:stretch/>
        </p:blipFill>
        <p:spPr>
          <a:xfrm>
            <a:off x="1591468" y="1756672"/>
            <a:ext cx="3448050" cy="3276600"/>
          </a:xfrm>
          <a:prstGeom prst="rect">
            <a:avLst/>
          </a:prstGeom>
          <a:noFill/>
          <a:ln>
            <a:noFill/>
          </a:ln>
        </p:spPr>
      </p:pic>
      <p:pic>
        <p:nvPicPr>
          <p:cNvPr id="224" name="Google Shape;224;p5"/>
          <p:cNvPicPr preferRelativeResize="0"/>
          <p:nvPr/>
        </p:nvPicPr>
        <p:blipFill rotWithShape="1">
          <a:blip r:embed="rId5">
            <a:alphaModFix/>
          </a:blip>
          <a:srcRect/>
          <a:stretch/>
        </p:blipFill>
        <p:spPr>
          <a:xfrm>
            <a:off x="1591468" y="5089392"/>
            <a:ext cx="10267950" cy="1304925"/>
          </a:xfrm>
          <a:prstGeom prst="rect">
            <a:avLst/>
          </a:prstGeom>
          <a:noFill/>
          <a:ln>
            <a:noFill/>
          </a:ln>
        </p:spPr>
      </p:pic>
    </p:spTree>
  </p:cSld>
  <p:clrMapOvr>
    <a:masterClrMapping/>
  </p:clrMapOvr>
  <p:transition spd="slow">
    <p:push dir="u"/>
    <p:sndAc>
      <p:stSnd>
        <p:snd r:embed="rId3" name="arrow.wav"/>
      </p:stSnd>
    </p:sndAc>
  </p:transition>
  <p:timing>
    <p:tnLst>
      <p:par>
        <p:cTn id="1" dur="indefinite" restart="never" nodeType="tmRoot"/>
      </p:par>
    </p:tnLst>
  </p:timing>
</p:sld>
</file>

<file path=ppt/theme/theme1.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602</Words>
  <Application>Microsoft Office PowerPoint</Application>
  <PresentationFormat>Widescreen</PresentationFormat>
  <Paragraphs>99</Paragraphs>
  <Slides>25</Slides>
  <Notes>14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Times New Roman</vt:lpstr>
      <vt:lpstr>Open Sans</vt:lpstr>
      <vt:lpstr>Consolas</vt:lpstr>
      <vt:lpstr>Calibri</vt:lpstr>
      <vt:lpstr>Arial</vt:lpstr>
      <vt:lpstr>Wingdings</vt:lpstr>
      <vt:lpstr>GradientUnivers</vt:lpstr>
      <vt:lpstr>CHATBOT</vt:lpstr>
      <vt:lpstr>TEAM</vt:lpstr>
      <vt:lpstr>Introduction</vt:lpstr>
      <vt:lpstr>Features added</vt:lpstr>
      <vt:lpstr>Classes</vt:lpstr>
      <vt:lpstr>classes</vt:lpstr>
      <vt:lpstr>LOADING THE DATABASE</vt:lpstr>
      <vt:lpstr>DataBase</vt:lpstr>
      <vt:lpstr>FINDING MATCH FOR THE KEYWORDS</vt:lpstr>
      <vt:lpstr>Context Handling</vt:lpstr>
      <vt:lpstr>Transpose and Template response</vt:lpstr>
      <vt:lpstr>Transpose and Template response</vt:lpstr>
      <vt:lpstr>Handling EVENTS </vt:lpstr>
      <vt:lpstr>Graphical User Interface</vt:lpstr>
      <vt:lpstr>PowerPoint Presentation</vt:lpstr>
      <vt:lpstr>Graphical User Interface</vt:lpstr>
      <vt:lpstr>Graphical User Interface</vt:lpstr>
      <vt:lpstr>Text to Speech</vt:lpstr>
      <vt:lpstr>Saving Conversation log </vt:lpstr>
      <vt:lpstr>Learning Capability</vt:lpstr>
      <vt:lpstr>Main Window Loop</vt:lpstr>
      <vt:lpstr>PowerPoint Presentation</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dc:title>
  <dc:creator>Sajid Chowdhury</dc:creator>
  <cp:lastModifiedBy>Windows User</cp:lastModifiedBy>
  <cp:revision>23</cp:revision>
  <dcterms:created xsi:type="dcterms:W3CDTF">2021-02-07T19:02:45Z</dcterms:created>
  <dcterms:modified xsi:type="dcterms:W3CDTF">2021-02-09T08:06:43Z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